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7" r:id="rId1"/>
  </p:sldMasterIdLst>
  <p:notesMasterIdLst>
    <p:notesMasterId r:id="rId34"/>
  </p:notesMasterIdLst>
  <p:handoutMasterIdLst>
    <p:handoutMasterId r:id="rId35"/>
  </p:handoutMasterIdLst>
  <p:sldIdLst>
    <p:sldId id="465" r:id="rId2"/>
    <p:sldId id="467" r:id="rId3"/>
    <p:sldId id="469" r:id="rId4"/>
    <p:sldId id="471" r:id="rId5"/>
    <p:sldId id="634" r:id="rId6"/>
    <p:sldId id="622" r:id="rId7"/>
    <p:sldId id="624" r:id="rId8"/>
    <p:sldId id="636" r:id="rId9"/>
    <p:sldId id="647" r:id="rId10"/>
    <p:sldId id="648" r:id="rId11"/>
    <p:sldId id="632" r:id="rId12"/>
    <p:sldId id="642" r:id="rId13"/>
    <p:sldId id="630" r:id="rId14"/>
    <p:sldId id="643" r:id="rId15"/>
    <p:sldId id="629" r:id="rId16"/>
    <p:sldId id="644" r:id="rId17"/>
    <p:sldId id="641" r:id="rId18"/>
    <p:sldId id="645" r:id="rId19"/>
    <p:sldId id="646" r:id="rId20"/>
    <p:sldId id="635" r:id="rId21"/>
    <p:sldId id="477" r:id="rId22"/>
    <p:sldId id="649" r:id="rId23"/>
    <p:sldId id="639" r:id="rId24"/>
    <p:sldId id="640" r:id="rId25"/>
    <p:sldId id="650" r:id="rId26"/>
    <p:sldId id="637" r:id="rId27"/>
    <p:sldId id="473" r:id="rId28"/>
    <p:sldId id="621" r:id="rId29"/>
    <p:sldId id="631" r:id="rId30"/>
    <p:sldId id="472" r:id="rId31"/>
    <p:sldId id="475" r:id="rId32"/>
    <p:sldId id="651" r:id="rId33"/>
  </p:sldIdLst>
  <p:sldSz cx="17340263" cy="975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5486" userDrawn="1">
          <p15:clr>
            <a:srgbClr val="A4A3A4"/>
          </p15:clr>
        </p15:guide>
        <p15:guide id="3" orient="horz" pos="41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Wensing" initials="PMW" lastIdx="20" clrIdx="0">
    <p:extLst>
      <p:ext uri="{19B8F6BF-5375-455C-9EA6-DF929625EA0E}">
        <p15:presenceInfo xmlns:p15="http://schemas.microsoft.com/office/powerpoint/2012/main" userId="Patrick Wensing" providerId="None"/>
      </p:ext>
    </p:extLst>
  </p:cmAuthor>
  <p:cmAuthor id="2" name="John Nganga" initials="JN" lastIdx="1" clrIdx="1">
    <p:extLst>
      <p:ext uri="{19B8F6BF-5375-455C-9EA6-DF929625EA0E}">
        <p15:presenceInfo xmlns:p15="http://schemas.microsoft.com/office/powerpoint/2012/main" userId="49e4ec3cacf79561" providerId="Windows Live"/>
      </p:ext>
    </p:extLst>
  </p:cmAuthor>
  <p:cmAuthor id="3" name="John Nganga" initials="JN [2]" lastIdx="1" clrIdx="2">
    <p:extLst>
      <p:ext uri="{19B8F6BF-5375-455C-9EA6-DF929625EA0E}">
        <p15:presenceInfo xmlns:p15="http://schemas.microsoft.com/office/powerpoint/2012/main" userId="John Ngang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2A2"/>
    <a:srgbClr val="131B2C"/>
    <a:srgbClr val="1CEC70"/>
    <a:srgbClr val="636C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00" autoAdjust="0"/>
    <p:restoredTop sz="88317" autoAdjust="0"/>
  </p:normalViewPr>
  <p:slideViewPr>
    <p:cSldViewPr snapToGrid="0" snapToObjects="1">
      <p:cViewPr varScale="1">
        <p:scale>
          <a:sx n="50" d="100"/>
          <a:sy n="50" d="100"/>
        </p:scale>
        <p:origin x="845" y="34"/>
      </p:cViewPr>
      <p:guideLst>
        <p:guide orient="horz" pos="2256"/>
        <p:guide pos="5486"/>
        <p:guide orient="horz" pos="41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315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DA99AB-3D8A-E248-8241-7B6982C4E1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073C28-4FC4-ED45-95EA-0883C21F83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DEC83-EB24-8B4D-AED1-83815569312C}" type="datetime1">
              <a:rPr lang="en-US" smtClean="0"/>
              <a:t>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E43DDC-DBAA-E242-A2A2-C86F5EF5FB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7797C-CC8C-7541-9989-292FA50C37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8B3BF-E305-D948-8AC8-A818237AE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5376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255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0520" y="1596249"/>
            <a:ext cx="14739224" cy="3395698"/>
          </a:xfrm>
        </p:spPr>
        <p:txBody>
          <a:bodyPr anchor="b"/>
          <a:lstStyle>
            <a:lvl1pPr algn="ctr"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7533" y="5122898"/>
            <a:ext cx="13005197" cy="2354862"/>
          </a:xfrm>
        </p:spPr>
        <p:txBody>
          <a:bodyPr/>
          <a:lstStyle>
            <a:lvl1pPr marL="0" indent="0" algn="ctr">
              <a:buNone/>
              <a:defRPr sz="3413"/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364262" y="8853025"/>
            <a:ext cx="2978779" cy="519289"/>
          </a:xfr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72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402" y="650240"/>
            <a:ext cx="5592685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71871" y="1404340"/>
            <a:ext cx="8778508" cy="6931378"/>
          </a:xfrm>
        </p:spPr>
        <p:txBody>
          <a:bodyPr anchor="t"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402" y="2926081"/>
            <a:ext cx="5592685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9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1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09127" y="519290"/>
            <a:ext cx="3738994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92145" y="519290"/>
            <a:ext cx="11000229" cy="8265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76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036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648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112" y="2431629"/>
            <a:ext cx="14955977" cy="4057226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3112" y="6527240"/>
            <a:ext cx="14955977" cy="2133599"/>
          </a:xfrm>
        </p:spPr>
        <p:txBody>
          <a:bodyPr/>
          <a:lstStyle>
            <a:lvl1pPr marL="0" indent="0">
              <a:buNone/>
              <a:defRPr sz="3413">
                <a:solidFill>
                  <a:schemeClr val="tx1"/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76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2143" y="2596444"/>
            <a:ext cx="7369612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78508" y="2596444"/>
            <a:ext cx="7369612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54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402" y="519292"/>
            <a:ext cx="14955977" cy="18852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4404" y="2390987"/>
            <a:ext cx="7335743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4404" y="3562774"/>
            <a:ext cx="7335743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78509" y="2390987"/>
            <a:ext cx="7371871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78509" y="3562774"/>
            <a:ext cx="7371871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7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74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4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402" y="650240"/>
            <a:ext cx="5592685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1871" y="1404340"/>
            <a:ext cx="8778508" cy="6931378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402" y="2926081"/>
            <a:ext cx="5592685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51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143" y="548110"/>
            <a:ext cx="14955977" cy="961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143" y="1600600"/>
            <a:ext cx="14955977" cy="6887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364262" y="8853025"/>
            <a:ext cx="297877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01554A9-A1C1-4D43-BB3E-AC75866F6CD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37C99B-05F0-3442-A3A9-D4C0BDAC17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899" y="8853025"/>
            <a:ext cx="9174480" cy="7924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7DDAA6-BF6B-9E40-8DAB-896CD0A7DB9A}"/>
              </a:ext>
            </a:extLst>
          </p:cNvPr>
          <p:cNvCxnSpPr>
            <a:cxnSpLocks/>
          </p:cNvCxnSpPr>
          <p:nvPr/>
        </p:nvCxnSpPr>
        <p:spPr>
          <a:xfrm>
            <a:off x="689981" y="1600600"/>
            <a:ext cx="157943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0E8C0B-27B2-D04E-9673-BF584A284317}"/>
              </a:ext>
            </a:extLst>
          </p:cNvPr>
          <p:cNvCxnSpPr>
            <a:cxnSpLocks/>
          </p:cNvCxnSpPr>
          <p:nvPr/>
        </p:nvCxnSpPr>
        <p:spPr>
          <a:xfrm>
            <a:off x="689981" y="8782717"/>
            <a:ext cx="157943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884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4551" b="1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39.xml"/><Relationship Id="rId18" Type="http://schemas.openxmlformats.org/officeDocument/2006/relationships/tags" Target="../tags/tag44.xml"/><Relationship Id="rId26" Type="http://schemas.openxmlformats.org/officeDocument/2006/relationships/tags" Target="../tags/tag52.xml"/><Relationship Id="rId39" Type="http://schemas.openxmlformats.org/officeDocument/2006/relationships/tags" Target="../tags/tag65.xml"/><Relationship Id="rId21" Type="http://schemas.openxmlformats.org/officeDocument/2006/relationships/tags" Target="../tags/tag47.xml"/><Relationship Id="rId34" Type="http://schemas.openxmlformats.org/officeDocument/2006/relationships/tags" Target="../tags/tag60.xml"/><Relationship Id="rId42" Type="http://schemas.openxmlformats.org/officeDocument/2006/relationships/tags" Target="../tags/tag68.xml"/><Relationship Id="rId47" Type="http://schemas.openxmlformats.org/officeDocument/2006/relationships/tags" Target="../tags/tag73.xml"/><Relationship Id="rId50" Type="http://schemas.openxmlformats.org/officeDocument/2006/relationships/tags" Target="../tags/tag76.xml"/><Relationship Id="rId55" Type="http://schemas.openxmlformats.org/officeDocument/2006/relationships/tags" Target="../tags/tag81.xml"/><Relationship Id="rId63" Type="http://schemas.openxmlformats.org/officeDocument/2006/relationships/tags" Target="../tags/tag89.xml"/><Relationship Id="rId68" Type="http://schemas.openxmlformats.org/officeDocument/2006/relationships/tags" Target="../tags/tag94.xml"/><Relationship Id="rId76" Type="http://schemas.openxmlformats.org/officeDocument/2006/relationships/tags" Target="../tags/tag102.xml"/><Relationship Id="rId84" Type="http://schemas.openxmlformats.org/officeDocument/2006/relationships/tags" Target="../tags/tag110.xml"/><Relationship Id="rId89" Type="http://schemas.openxmlformats.org/officeDocument/2006/relationships/tags" Target="../tags/tag115.xml"/><Relationship Id="rId7" Type="http://schemas.openxmlformats.org/officeDocument/2006/relationships/tags" Target="../tags/tag33.xml"/><Relationship Id="rId71" Type="http://schemas.openxmlformats.org/officeDocument/2006/relationships/tags" Target="../tags/tag97.xml"/><Relationship Id="rId92" Type="http://schemas.openxmlformats.org/officeDocument/2006/relationships/slideLayout" Target="../slideLayouts/slideLayout3.xml"/><Relationship Id="rId2" Type="http://schemas.openxmlformats.org/officeDocument/2006/relationships/tags" Target="../tags/tag28.xml"/><Relationship Id="rId16" Type="http://schemas.openxmlformats.org/officeDocument/2006/relationships/tags" Target="../tags/tag42.xml"/><Relationship Id="rId29" Type="http://schemas.openxmlformats.org/officeDocument/2006/relationships/tags" Target="../tags/tag55.xml"/><Relationship Id="rId11" Type="http://schemas.openxmlformats.org/officeDocument/2006/relationships/tags" Target="../tags/tag37.xml"/><Relationship Id="rId24" Type="http://schemas.openxmlformats.org/officeDocument/2006/relationships/tags" Target="../tags/tag50.xml"/><Relationship Id="rId32" Type="http://schemas.openxmlformats.org/officeDocument/2006/relationships/tags" Target="../tags/tag58.xml"/><Relationship Id="rId37" Type="http://schemas.openxmlformats.org/officeDocument/2006/relationships/tags" Target="../tags/tag63.xml"/><Relationship Id="rId40" Type="http://schemas.openxmlformats.org/officeDocument/2006/relationships/tags" Target="../tags/tag66.xml"/><Relationship Id="rId45" Type="http://schemas.openxmlformats.org/officeDocument/2006/relationships/tags" Target="../tags/tag71.xml"/><Relationship Id="rId53" Type="http://schemas.openxmlformats.org/officeDocument/2006/relationships/tags" Target="../tags/tag79.xml"/><Relationship Id="rId58" Type="http://schemas.openxmlformats.org/officeDocument/2006/relationships/tags" Target="../tags/tag84.xml"/><Relationship Id="rId66" Type="http://schemas.openxmlformats.org/officeDocument/2006/relationships/tags" Target="../tags/tag92.xml"/><Relationship Id="rId74" Type="http://schemas.openxmlformats.org/officeDocument/2006/relationships/tags" Target="../tags/tag100.xml"/><Relationship Id="rId79" Type="http://schemas.openxmlformats.org/officeDocument/2006/relationships/tags" Target="../tags/tag105.xml"/><Relationship Id="rId87" Type="http://schemas.openxmlformats.org/officeDocument/2006/relationships/tags" Target="../tags/tag113.xml"/><Relationship Id="rId5" Type="http://schemas.openxmlformats.org/officeDocument/2006/relationships/tags" Target="../tags/tag31.xml"/><Relationship Id="rId61" Type="http://schemas.openxmlformats.org/officeDocument/2006/relationships/tags" Target="../tags/tag87.xml"/><Relationship Id="rId82" Type="http://schemas.openxmlformats.org/officeDocument/2006/relationships/tags" Target="../tags/tag108.xml"/><Relationship Id="rId90" Type="http://schemas.openxmlformats.org/officeDocument/2006/relationships/tags" Target="../tags/tag116.xml"/><Relationship Id="rId19" Type="http://schemas.openxmlformats.org/officeDocument/2006/relationships/tags" Target="../tags/tag45.xml"/><Relationship Id="rId14" Type="http://schemas.openxmlformats.org/officeDocument/2006/relationships/tags" Target="../tags/tag40.xml"/><Relationship Id="rId22" Type="http://schemas.openxmlformats.org/officeDocument/2006/relationships/tags" Target="../tags/tag48.xml"/><Relationship Id="rId27" Type="http://schemas.openxmlformats.org/officeDocument/2006/relationships/tags" Target="../tags/tag53.xml"/><Relationship Id="rId30" Type="http://schemas.openxmlformats.org/officeDocument/2006/relationships/tags" Target="../tags/tag56.xml"/><Relationship Id="rId35" Type="http://schemas.openxmlformats.org/officeDocument/2006/relationships/tags" Target="../tags/tag61.xml"/><Relationship Id="rId43" Type="http://schemas.openxmlformats.org/officeDocument/2006/relationships/tags" Target="../tags/tag69.xml"/><Relationship Id="rId48" Type="http://schemas.openxmlformats.org/officeDocument/2006/relationships/tags" Target="../tags/tag74.xml"/><Relationship Id="rId56" Type="http://schemas.openxmlformats.org/officeDocument/2006/relationships/tags" Target="../tags/tag82.xml"/><Relationship Id="rId64" Type="http://schemas.openxmlformats.org/officeDocument/2006/relationships/tags" Target="../tags/tag90.xml"/><Relationship Id="rId69" Type="http://schemas.openxmlformats.org/officeDocument/2006/relationships/tags" Target="../tags/tag95.xml"/><Relationship Id="rId77" Type="http://schemas.openxmlformats.org/officeDocument/2006/relationships/tags" Target="../tags/tag103.xml"/><Relationship Id="rId8" Type="http://schemas.openxmlformats.org/officeDocument/2006/relationships/tags" Target="../tags/tag34.xml"/><Relationship Id="rId51" Type="http://schemas.openxmlformats.org/officeDocument/2006/relationships/tags" Target="../tags/tag77.xml"/><Relationship Id="rId72" Type="http://schemas.openxmlformats.org/officeDocument/2006/relationships/tags" Target="../tags/tag98.xml"/><Relationship Id="rId80" Type="http://schemas.openxmlformats.org/officeDocument/2006/relationships/tags" Target="../tags/tag106.xml"/><Relationship Id="rId85" Type="http://schemas.openxmlformats.org/officeDocument/2006/relationships/tags" Target="../tags/tag111.xml"/><Relationship Id="rId3" Type="http://schemas.openxmlformats.org/officeDocument/2006/relationships/tags" Target="../tags/tag29.xml"/><Relationship Id="rId12" Type="http://schemas.openxmlformats.org/officeDocument/2006/relationships/tags" Target="../tags/tag38.xml"/><Relationship Id="rId17" Type="http://schemas.openxmlformats.org/officeDocument/2006/relationships/tags" Target="../tags/tag43.xml"/><Relationship Id="rId25" Type="http://schemas.openxmlformats.org/officeDocument/2006/relationships/tags" Target="../tags/tag51.xml"/><Relationship Id="rId33" Type="http://schemas.openxmlformats.org/officeDocument/2006/relationships/tags" Target="../tags/tag59.xml"/><Relationship Id="rId38" Type="http://schemas.openxmlformats.org/officeDocument/2006/relationships/tags" Target="../tags/tag64.xml"/><Relationship Id="rId46" Type="http://schemas.openxmlformats.org/officeDocument/2006/relationships/tags" Target="../tags/tag72.xml"/><Relationship Id="rId59" Type="http://schemas.openxmlformats.org/officeDocument/2006/relationships/tags" Target="../tags/tag85.xml"/><Relationship Id="rId67" Type="http://schemas.openxmlformats.org/officeDocument/2006/relationships/tags" Target="../tags/tag93.xml"/><Relationship Id="rId20" Type="http://schemas.openxmlformats.org/officeDocument/2006/relationships/tags" Target="../tags/tag46.xml"/><Relationship Id="rId41" Type="http://schemas.openxmlformats.org/officeDocument/2006/relationships/tags" Target="../tags/tag67.xml"/><Relationship Id="rId54" Type="http://schemas.openxmlformats.org/officeDocument/2006/relationships/tags" Target="../tags/tag80.xml"/><Relationship Id="rId62" Type="http://schemas.openxmlformats.org/officeDocument/2006/relationships/tags" Target="../tags/tag88.xml"/><Relationship Id="rId70" Type="http://schemas.openxmlformats.org/officeDocument/2006/relationships/tags" Target="../tags/tag96.xml"/><Relationship Id="rId75" Type="http://schemas.openxmlformats.org/officeDocument/2006/relationships/tags" Target="../tags/tag101.xml"/><Relationship Id="rId83" Type="http://schemas.openxmlformats.org/officeDocument/2006/relationships/tags" Target="../tags/tag109.xml"/><Relationship Id="rId88" Type="http://schemas.openxmlformats.org/officeDocument/2006/relationships/tags" Target="../tags/tag114.xml"/><Relationship Id="rId91" Type="http://schemas.openxmlformats.org/officeDocument/2006/relationships/tags" Target="../tags/tag117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5" Type="http://schemas.openxmlformats.org/officeDocument/2006/relationships/tags" Target="../tags/tag41.xml"/><Relationship Id="rId23" Type="http://schemas.openxmlformats.org/officeDocument/2006/relationships/tags" Target="../tags/tag49.xml"/><Relationship Id="rId28" Type="http://schemas.openxmlformats.org/officeDocument/2006/relationships/tags" Target="../tags/tag54.xml"/><Relationship Id="rId36" Type="http://schemas.openxmlformats.org/officeDocument/2006/relationships/tags" Target="../tags/tag62.xml"/><Relationship Id="rId49" Type="http://schemas.openxmlformats.org/officeDocument/2006/relationships/tags" Target="../tags/tag75.xml"/><Relationship Id="rId57" Type="http://schemas.openxmlformats.org/officeDocument/2006/relationships/tags" Target="../tags/tag83.xml"/><Relationship Id="rId10" Type="http://schemas.openxmlformats.org/officeDocument/2006/relationships/tags" Target="../tags/tag36.xml"/><Relationship Id="rId31" Type="http://schemas.openxmlformats.org/officeDocument/2006/relationships/tags" Target="../tags/tag57.xml"/><Relationship Id="rId44" Type="http://schemas.openxmlformats.org/officeDocument/2006/relationships/tags" Target="../tags/tag70.xml"/><Relationship Id="rId52" Type="http://schemas.openxmlformats.org/officeDocument/2006/relationships/tags" Target="../tags/tag78.xml"/><Relationship Id="rId60" Type="http://schemas.openxmlformats.org/officeDocument/2006/relationships/tags" Target="../tags/tag86.xml"/><Relationship Id="rId65" Type="http://schemas.openxmlformats.org/officeDocument/2006/relationships/tags" Target="../tags/tag91.xml"/><Relationship Id="rId73" Type="http://schemas.openxmlformats.org/officeDocument/2006/relationships/tags" Target="../tags/tag99.xml"/><Relationship Id="rId78" Type="http://schemas.openxmlformats.org/officeDocument/2006/relationships/tags" Target="../tags/tag104.xml"/><Relationship Id="rId81" Type="http://schemas.openxmlformats.org/officeDocument/2006/relationships/tags" Target="../tags/tag107.xml"/><Relationship Id="rId86" Type="http://schemas.openxmlformats.org/officeDocument/2006/relationships/tags" Target="../tags/tag112.xml"/><Relationship Id="rId4" Type="http://schemas.openxmlformats.org/officeDocument/2006/relationships/tags" Target="../tags/tag30.xml"/><Relationship Id="rId9" Type="http://schemas.openxmlformats.org/officeDocument/2006/relationships/tags" Target="../tags/tag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13" Type="http://schemas.openxmlformats.org/officeDocument/2006/relationships/tags" Target="../tags/tag130.xml"/><Relationship Id="rId18" Type="http://schemas.openxmlformats.org/officeDocument/2006/relationships/tags" Target="../tags/tag135.xml"/><Relationship Id="rId26" Type="http://schemas.openxmlformats.org/officeDocument/2006/relationships/tags" Target="../tags/tag143.xml"/><Relationship Id="rId39" Type="http://schemas.openxmlformats.org/officeDocument/2006/relationships/tags" Target="../tags/tag156.xml"/><Relationship Id="rId3" Type="http://schemas.openxmlformats.org/officeDocument/2006/relationships/tags" Target="../tags/tag120.xml"/><Relationship Id="rId21" Type="http://schemas.openxmlformats.org/officeDocument/2006/relationships/tags" Target="../tags/tag138.xml"/><Relationship Id="rId34" Type="http://schemas.openxmlformats.org/officeDocument/2006/relationships/tags" Target="../tags/tag151.xml"/><Relationship Id="rId42" Type="http://schemas.openxmlformats.org/officeDocument/2006/relationships/tags" Target="../tags/tag159.xml"/><Relationship Id="rId7" Type="http://schemas.openxmlformats.org/officeDocument/2006/relationships/tags" Target="../tags/tag124.xml"/><Relationship Id="rId12" Type="http://schemas.openxmlformats.org/officeDocument/2006/relationships/tags" Target="../tags/tag129.xml"/><Relationship Id="rId17" Type="http://schemas.openxmlformats.org/officeDocument/2006/relationships/tags" Target="../tags/tag134.xml"/><Relationship Id="rId25" Type="http://schemas.openxmlformats.org/officeDocument/2006/relationships/tags" Target="../tags/tag142.xml"/><Relationship Id="rId33" Type="http://schemas.openxmlformats.org/officeDocument/2006/relationships/tags" Target="../tags/tag150.xml"/><Relationship Id="rId38" Type="http://schemas.openxmlformats.org/officeDocument/2006/relationships/tags" Target="../tags/tag155.xml"/><Relationship Id="rId2" Type="http://schemas.openxmlformats.org/officeDocument/2006/relationships/tags" Target="../tags/tag119.xml"/><Relationship Id="rId16" Type="http://schemas.openxmlformats.org/officeDocument/2006/relationships/tags" Target="../tags/tag133.xml"/><Relationship Id="rId20" Type="http://schemas.openxmlformats.org/officeDocument/2006/relationships/tags" Target="../tags/tag137.xml"/><Relationship Id="rId29" Type="http://schemas.openxmlformats.org/officeDocument/2006/relationships/tags" Target="../tags/tag146.xml"/><Relationship Id="rId41" Type="http://schemas.openxmlformats.org/officeDocument/2006/relationships/tags" Target="../tags/tag158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tags" Target="../tags/tag128.xml"/><Relationship Id="rId24" Type="http://schemas.openxmlformats.org/officeDocument/2006/relationships/tags" Target="../tags/tag141.xml"/><Relationship Id="rId32" Type="http://schemas.openxmlformats.org/officeDocument/2006/relationships/tags" Target="../tags/tag149.xml"/><Relationship Id="rId37" Type="http://schemas.openxmlformats.org/officeDocument/2006/relationships/tags" Target="../tags/tag154.xml"/><Relationship Id="rId40" Type="http://schemas.openxmlformats.org/officeDocument/2006/relationships/tags" Target="../tags/tag157.xml"/><Relationship Id="rId5" Type="http://schemas.openxmlformats.org/officeDocument/2006/relationships/tags" Target="../tags/tag122.xml"/><Relationship Id="rId15" Type="http://schemas.openxmlformats.org/officeDocument/2006/relationships/tags" Target="../tags/tag132.xml"/><Relationship Id="rId23" Type="http://schemas.openxmlformats.org/officeDocument/2006/relationships/tags" Target="../tags/tag140.xml"/><Relationship Id="rId28" Type="http://schemas.openxmlformats.org/officeDocument/2006/relationships/tags" Target="../tags/tag145.xml"/><Relationship Id="rId36" Type="http://schemas.openxmlformats.org/officeDocument/2006/relationships/tags" Target="../tags/tag153.xml"/><Relationship Id="rId10" Type="http://schemas.openxmlformats.org/officeDocument/2006/relationships/tags" Target="../tags/tag127.xml"/><Relationship Id="rId19" Type="http://schemas.openxmlformats.org/officeDocument/2006/relationships/tags" Target="../tags/tag136.xml"/><Relationship Id="rId31" Type="http://schemas.openxmlformats.org/officeDocument/2006/relationships/tags" Target="../tags/tag148.xml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tags" Target="../tags/tag131.xml"/><Relationship Id="rId22" Type="http://schemas.openxmlformats.org/officeDocument/2006/relationships/tags" Target="../tags/tag139.xml"/><Relationship Id="rId27" Type="http://schemas.openxmlformats.org/officeDocument/2006/relationships/tags" Target="../tags/tag144.xml"/><Relationship Id="rId30" Type="http://schemas.openxmlformats.org/officeDocument/2006/relationships/tags" Target="../tags/tag147.xml"/><Relationship Id="rId35" Type="http://schemas.openxmlformats.org/officeDocument/2006/relationships/tags" Target="../tags/tag152.xml"/><Relationship Id="rId43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tags" Target="../tags/tag276.xml"/><Relationship Id="rId21" Type="http://schemas.openxmlformats.org/officeDocument/2006/relationships/tags" Target="../tags/tag180.xml"/><Relationship Id="rId42" Type="http://schemas.openxmlformats.org/officeDocument/2006/relationships/tags" Target="../tags/tag201.xml"/><Relationship Id="rId63" Type="http://schemas.openxmlformats.org/officeDocument/2006/relationships/tags" Target="../tags/tag222.xml"/><Relationship Id="rId84" Type="http://schemas.openxmlformats.org/officeDocument/2006/relationships/tags" Target="../tags/tag243.xml"/><Relationship Id="rId138" Type="http://schemas.openxmlformats.org/officeDocument/2006/relationships/tags" Target="../tags/tag297.xml"/><Relationship Id="rId159" Type="http://schemas.openxmlformats.org/officeDocument/2006/relationships/tags" Target="../tags/tag318.xml"/><Relationship Id="rId170" Type="http://schemas.openxmlformats.org/officeDocument/2006/relationships/tags" Target="../tags/tag329.xml"/><Relationship Id="rId191" Type="http://schemas.openxmlformats.org/officeDocument/2006/relationships/tags" Target="../tags/tag350.xml"/><Relationship Id="rId205" Type="http://schemas.openxmlformats.org/officeDocument/2006/relationships/tags" Target="../tags/tag364.xml"/><Relationship Id="rId226" Type="http://schemas.openxmlformats.org/officeDocument/2006/relationships/tags" Target="../tags/tag385.xml"/><Relationship Id="rId107" Type="http://schemas.openxmlformats.org/officeDocument/2006/relationships/tags" Target="../tags/tag266.xml"/><Relationship Id="rId11" Type="http://schemas.openxmlformats.org/officeDocument/2006/relationships/tags" Target="../tags/tag170.xml"/><Relationship Id="rId32" Type="http://schemas.openxmlformats.org/officeDocument/2006/relationships/tags" Target="../tags/tag191.xml"/><Relationship Id="rId53" Type="http://schemas.openxmlformats.org/officeDocument/2006/relationships/tags" Target="../tags/tag212.xml"/><Relationship Id="rId74" Type="http://schemas.openxmlformats.org/officeDocument/2006/relationships/tags" Target="../tags/tag233.xml"/><Relationship Id="rId128" Type="http://schemas.openxmlformats.org/officeDocument/2006/relationships/tags" Target="../tags/tag287.xml"/><Relationship Id="rId149" Type="http://schemas.openxmlformats.org/officeDocument/2006/relationships/tags" Target="../tags/tag308.xml"/><Relationship Id="rId5" Type="http://schemas.openxmlformats.org/officeDocument/2006/relationships/tags" Target="../tags/tag164.xml"/><Relationship Id="rId95" Type="http://schemas.openxmlformats.org/officeDocument/2006/relationships/tags" Target="../tags/tag254.xml"/><Relationship Id="rId160" Type="http://schemas.openxmlformats.org/officeDocument/2006/relationships/tags" Target="../tags/tag319.xml"/><Relationship Id="rId181" Type="http://schemas.openxmlformats.org/officeDocument/2006/relationships/tags" Target="../tags/tag340.xml"/><Relationship Id="rId216" Type="http://schemas.openxmlformats.org/officeDocument/2006/relationships/tags" Target="../tags/tag375.xml"/><Relationship Id="rId22" Type="http://schemas.openxmlformats.org/officeDocument/2006/relationships/tags" Target="../tags/tag181.xml"/><Relationship Id="rId27" Type="http://schemas.openxmlformats.org/officeDocument/2006/relationships/tags" Target="../tags/tag186.xml"/><Relationship Id="rId43" Type="http://schemas.openxmlformats.org/officeDocument/2006/relationships/tags" Target="../tags/tag202.xml"/><Relationship Id="rId48" Type="http://schemas.openxmlformats.org/officeDocument/2006/relationships/tags" Target="../tags/tag207.xml"/><Relationship Id="rId64" Type="http://schemas.openxmlformats.org/officeDocument/2006/relationships/tags" Target="../tags/tag223.xml"/><Relationship Id="rId69" Type="http://schemas.openxmlformats.org/officeDocument/2006/relationships/tags" Target="../tags/tag228.xml"/><Relationship Id="rId113" Type="http://schemas.openxmlformats.org/officeDocument/2006/relationships/tags" Target="../tags/tag272.xml"/><Relationship Id="rId118" Type="http://schemas.openxmlformats.org/officeDocument/2006/relationships/tags" Target="../tags/tag277.xml"/><Relationship Id="rId134" Type="http://schemas.openxmlformats.org/officeDocument/2006/relationships/tags" Target="../tags/tag293.xml"/><Relationship Id="rId139" Type="http://schemas.openxmlformats.org/officeDocument/2006/relationships/tags" Target="../tags/tag298.xml"/><Relationship Id="rId80" Type="http://schemas.openxmlformats.org/officeDocument/2006/relationships/tags" Target="../tags/tag239.xml"/><Relationship Id="rId85" Type="http://schemas.openxmlformats.org/officeDocument/2006/relationships/tags" Target="../tags/tag244.xml"/><Relationship Id="rId150" Type="http://schemas.openxmlformats.org/officeDocument/2006/relationships/tags" Target="../tags/tag309.xml"/><Relationship Id="rId155" Type="http://schemas.openxmlformats.org/officeDocument/2006/relationships/tags" Target="../tags/tag314.xml"/><Relationship Id="rId171" Type="http://schemas.openxmlformats.org/officeDocument/2006/relationships/tags" Target="../tags/tag330.xml"/><Relationship Id="rId176" Type="http://schemas.openxmlformats.org/officeDocument/2006/relationships/tags" Target="../tags/tag335.xml"/><Relationship Id="rId192" Type="http://schemas.openxmlformats.org/officeDocument/2006/relationships/tags" Target="../tags/tag351.xml"/><Relationship Id="rId197" Type="http://schemas.openxmlformats.org/officeDocument/2006/relationships/tags" Target="../tags/tag356.xml"/><Relationship Id="rId206" Type="http://schemas.openxmlformats.org/officeDocument/2006/relationships/tags" Target="../tags/tag365.xml"/><Relationship Id="rId227" Type="http://schemas.openxmlformats.org/officeDocument/2006/relationships/tags" Target="../tags/tag386.xml"/><Relationship Id="rId201" Type="http://schemas.openxmlformats.org/officeDocument/2006/relationships/tags" Target="../tags/tag360.xml"/><Relationship Id="rId222" Type="http://schemas.openxmlformats.org/officeDocument/2006/relationships/tags" Target="../tags/tag381.xml"/><Relationship Id="rId12" Type="http://schemas.openxmlformats.org/officeDocument/2006/relationships/tags" Target="../tags/tag171.xml"/><Relationship Id="rId17" Type="http://schemas.openxmlformats.org/officeDocument/2006/relationships/tags" Target="../tags/tag176.xml"/><Relationship Id="rId33" Type="http://schemas.openxmlformats.org/officeDocument/2006/relationships/tags" Target="../tags/tag192.xml"/><Relationship Id="rId38" Type="http://schemas.openxmlformats.org/officeDocument/2006/relationships/tags" Target="../tags/tag197.xml"/><Relationship Id="rId59" Type="http://schemas.openxmlformats.org/officeDocument/2006/relationships/tags" Target="../tags/tag218.xml"/><Relationship Id="rId103" Type="http://schemas.openxmlformats.org/officeDocument/2006/relationships/tags" Target="../tags/tag262.xml"/><Relationship Id="rId108" Type="http://schemas.openxmlformats.org/officeDocument/2006/relationships/tags" Target="../tags/tag267.xml"/><Relationship Id="rId124" Type="http://schemas.openxmlformats.org/officeDocument/2006/relationships/tags" Target="../tags/tag283.xml"/><Relationship Id="rId129" Type="http://schemas.openxmlformats.org/officeDocument/2006/relationships/tags" Target="../tags/tag288.xml"/><Relationship Id="rId54" Type="http://schemas.openxmlformats.org/officeDocument/2006/relationships/tags" Target="../tags/tag213.xml"/><Relationship Id="rId70" Type="http://schemas.openxmlformats.org/officeDocument/2006/relationships/tags" Target="../tags/tag229.xml"/><Relationship Id="rId75" Type="http://schemas.openxmlformats.org/officeDocument/2006/relationships/tags" Target="../tags/tag234.xml"/><Relationship Id="rId91" Type="http://schemas.openxmlformats.org/officeDocument/2006/relationships/tags" Target="../tags/tag250.xml"/><Relationship Id="rId96" Type="http://schemas.openxmlformats.org/officeDocument/2006/relationships/tags" Target="../tags/tag255.xml"/><Relationship Id="rId140" Type="http://schemas.openxmlformats.org/officeDocument/2006/relationships/tags" Target="../tags/tag299.xml"/><Relationship Id="rId145" Type="http://schemas.openxmlformats.org/officeDocument/2006/relationships/tags" Target="../tags/tag304.xml"/><Relationship Id="rId161" Type="http://schemas.openxmlformats.org/officeDocument/2006/relationships/tags" Target="../tags/tag320.xml"/><Relationship Id="rId166" Type="http://schemas.openxmlformats.org/officeDocument/2006/relationships/tags" Target="../tags/tag325.xml"/><Relationship Id="rId182" Type="http://schemas.openxmlformats.org/officeDocument/2006/relationships/tags" Target="../tags/tag341.xml"/><Relationship Id="rId187" Type="http://schemas.openxmlformats.org/officeDocument/2006/relationships/tags" Target="../tags/tag346.xml"/><Relationship Id="rId217" Type="http://schemas.openxmlformats.org/officeDocument/2006/relationships/tags" Target="../tags/tag376.xml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212" Type="http://schemas.openxmlformats.org/officeDocument/2006/relationships/tags" Target="../tags/tag371.xml"/><Relationship Id="rId23" Type="http://schemas.openxmlformats.org/officeDocument/2006/relationships/tags" Target="../tags/tag182.xml"/><Relationship Id="rId28" Type="http://schemas.openxmlformats.org/officeDocument/2006/relationships/tags" Target="../tags/tag187.xml"/><Relationship Id="rId49" Type="http://schemas.openxmlformats.org/officeDocument/2006/relationships/tags" Target="../tags/tag208.xml"/><Relationship Id="rId114" Type="http://schemas.openxmlformats.org/officeDocument/2006/relationships/tags" Target="../tags/tag273.xml"/><Relationship Id="rId119" Type="http://schemas.openxmlformats.org/officeDocument/2006/relationships/tags" Target="../tags/tag278.xml"/><Relationship Id="rId44" Type="http://schemas.openxmlformats.org/officeDocument/2006/relationships/tags" Target="../tags/tag203.xml"/><Relationship Id="rId60" Type="http://schemas.openxmlformats.org/officeDocument/2006/relationships/tags" Target="../tags/tag219.xml"/><Relationship Id="rId65" Type="http://schemas.openxmlformats.org/officeDocument/2006/relationships/tags" Target="../tags/tag224.xml"/><Relationship Id="rId81" Type="http://schemas.openxmlformats.org/officeDocument/2006/relationships/tags" Target="../tags/tag240.xml"/><Relationship Id="rId86" Type="http://schemas.openxmlformats.org/officeDocument/2006/relationships/tags" Target="../tags/tag245.xml"/><Relationship Id="rId130" Type="http://schemas.openxmlformats.org/officeDocument/2006/relationships/tags" Target="../tags/tag289.xml"/><Relationship Id="rId135" Type="http://schemas.openxmlformats.org/officeDocument/2006/relationships/tags" Target="../tags/tag294.xml"/><Relationship Id="rId151" Type="http://schemas.openxmlformats.org/officeDocument/2006/relationships/tags" Target="../tags/tag310.xml"/><Relationship Id="rId156" Type="http://schemas.openxmlformats.org/officeDocument/2006/relationships/tags" Target="../tags/tag315.xml"/><Relationship Id="rId177" Type="http://schemas.openxmlformats.org/officeDocument/2006/relationships/tags" Target="../tags/tag336.xml"/><Relationship Id="rId198" Type="http://schemas.openxmlformats.org/officeDocument/2006/relationships/tags" Target="../tags/tag357.xml"/><Relationship Id="rId172" Type="http://schemas.openxmlformats.org/officeDocument/2006/relationships/tags" Target="../tags/tag331.xml"/><Relationship Id="rId193" Type="http://schemas.openxmlformats.org/officeDocument/2006/relationships/tags" Target="../tags/tag352.xml"/><Relationship Id="rId202" Type="http://schemas.openxmlformats.org/officeDocument/2006/relationships/tags" Target="../tags/tag361.xml"/><Relationship Id="rId207" Type="http://schemas.openxmlformats.org/officeDocument/2006/relationships/tags" Target="../tags/tag366.xml"/><Relationship Id="rId223" Type="http://schemas.openxmlformats.org/officeDocument/2006/relationships/tags" Target="../tags/tag382.xml"/><Relationship Id="rId228" Type="http://schemas.openxmlformats.org/officeDocument/2006/relationships/tags" Target="../tags/tag387.xml"/><Relationship Id="rId13" Type="http://schemas.openxmlformats.org/officeDocument/2006/relationships/tags" Target="../tags/tag172.xml"/><Relationship Id="rId18" Type="http://schemas.openxmlformats.org/officeDocument/2006/relationships/tags" Target="../tags/tag177.xml"/><Relationship Id="rId39" Type="http://schemas.openxmlformats.org/officeDocument/2006/relationships/tags" Target="../tags/tag198.xml"/><Relationship Id="rId109" Type="http://schemas.openxmlformats.org/officeDocument/2006/relationships/tags" Target="../tags/tag268.xml"/><Relationship Id="rId34" Type="http://schemas.openxmlformats.org/officeDocument/2006/relationships/tags" Target="../tags/tag193.xml"/><Relationship Id="rId50" Type="http://schemas.openxmlformats.org/officeDocument/2006/relationships/tags" Target="../tags/tag209.xml"/><Relationship Id="rId55" Type="http://schemas.openxmlformats.org/officeDocument/2006/relationships/tags" Target="../tags/tag214.xml"/><Relationship Id="rId76" Type="http://schemas.openxmlformats.org/officeDocument/2006/relationships/tags" Target="../tags/tag235.xml"/><Relationship Id="rId97" Type="http://schemas.openxmlformats.org/officeDocument/2006/relationships/tags" Target="../tags/tag256.xml"/><Relationship Id="rId104" Type="http://schemas.openxmlformats.org/officeDocument/2006/relationships/tags" Target="../tags/tag263.xml"/><Relationship Id="rId120" Type="http://schemas.openxmlformats.org/officeDocument/2006/relationships/tags" Target="../tags/tag279.xml"/><Relationship Id="rId125" Type="http://schemas.openxmlformats.org/officeDocument/2006/relationships/tags" Target="../tags/tag284.xml"/><Relationship Id="rId141" Type="http://schemas.openxmlformats.org/officeDocument/2006/relationships/tags" Target="../tags/tag300.xml"/><Relationship Id="rId146" Type="http://schemas.openxmlformats.org/officeDocument/2006/relationships/tags" Target="../tags/tag305.xml"/><Relationship Id="rId167" Type="http://schemas.openxmlformats.org/officeDocument/2006/relationships/tags" Target="../tags/tag326.xml"/><Relationship Id="rId188" Type="http://schemas.openxmlformats.org/officeDocument/2006/relationships/tags" Target="../tags/tag347.xml"/><Relationship Id="rId7" Type="http://schemas.openxmlformats.org/officeDocument/2006/relationships/tags" Target="../tags/tag166.xml"/><Relationship Id="rId71" Type="http://schemas.openxmlformats.org/officeDocument/2006/relationships/tags" Target="../tags/tag230.xml"/><Relationship Id="rId92" Type="http://schemas.openxmlformats.org/officeDocument/2006/relationships/tags" Target="../tags/tag251.xml"/><Relationship Id="rId162" Type="http://schemas.openxmlformats.org/officeDocument/2006/relationships/tags" Target="../tags/tag321.xml"/><Relationship Id="rId183" Type="http://schemas.openxmlformats.org/officeDocument/2006/relationships/tags" Target="../tags/tag342.xml"/><Relationship Id="rId213" Type="http://schemas.openxmlformats.org/officeDocument/2006/relationships/tags" Target="../tags/tag372.xml"/><Relationship Id="rId218" Type="http://schemas.openxmlformats.org/officeDocument/2006/relationships/tags" Target="../tags/tag377.xml"/><Relationship Id="rId2" Type="http://schemas.openxmlformats.org/officeDocument/2006/relationships/tags" Target="../tags/tag161.xml"/><Relationship Id="rId29" Type="http://schemas.openxmlformats.org/officeDocument/2006/relationships/tags" Target="../tags/tag188.xml"/><Relationship Id="rId24" Type="http://schemas.openxmlformats.org/officeDocument/2006/relationships/tags" Target="../tags/tag183.xml"/><Relationship Id="rId40" Type="http://schemas.openxmlformats.org/officeDocument/2006/relationships/tags" Target="../tags/tag199.xml"/><Relationship Id="rId45" Type="http://schemas.openxmlformats.org/officeDocument/2006/relationships/tags" Target="../tags/tag204.xml"/><Relationship Id="rId66" Type="http://schemas.openxmlformats.org/officeDocument/2006/relationships/tags" Target="../tags/tag225.xml"/><Relationship Id="rId87" Type="http://schemas.openxmlformats.org/officeDocument/2006/relationships/tags" Target="../tags/tag246.xml"/><Relationship Id="rId110" Type="http://schemas.openxmlformats.org/officeDocument/2006/relationships/tags" Target="../tags/tag269.xml"/><Relationship Id="rId115" Type="http://schemas.openxmlformats.org/officeDocument/2006/relationships/tags" Target="../tags/tag274.xml"/><Relationship Id="rId131" Type="http://schemas.openxmlformats.org/officeDocument/2006/relationships/tags" Target="../tags/tag290.xml"/><Relationship Id="rId136" Type="http://schemas.openxmlformats.org/officeDocument/2006/relationships/tags" Target="../tags/tag295.xml"/><Relationship Id="rId157" Type="http://schemas.openxmlformats.org/officeDocument/2006/relationships/tags" Target="../tags/tag316.xml"/><Relationship Id="rId178" Type="http://schemas.openxmlformats.org/officeDocument/2006/relationships/tags" Target="../tags/tag337.xml"/><Relationship Id="rId61" Type="http://schemas.openxmlformats.org/officeDocument/2006/relationships/tags" Target="../tags/tag220.xml"/><Relationship Id="rId82" Type="http://schemas.openxmlformats.org/officeDocument/2006/relationships/tags" Target="../tags/tag241.xml"/><Relationship Id="rId152" Type="http://schemas.openxmlformats.org/officeDocument/2006/relationships/tags" Target="../tags/tag311.xml"/><Relationship Id="rId173" Type="http://schemas.openxmlformats.org/officeDocument/2006/relationships/tags" Target="../tags/tag332.xml"/><Relationship Id="rId194" Type="http://schemas.openxmlformats.org/officeDocument/2006/relationships/tags" Target="../tags/tag353.xml"/><Relationship Id="rId199" Type="http://schemas.openxmlformats.org/officeDocument/2006/relationships/tags" Target="../tags/tag358.xml"/><Relationship Id="rId203" Type="http://schemas.openxmlformats.org/officeDocument/2006/relationships/tags" Target="../tags/tag362.xml"/><Relationship Id="rId208" Type="http://schemas.openxmlformats.org/officeDocument/2006/relationships/tags" Target="../tags/tag367.xml"/><Relationship Id="rId229" Type="http://schemas.openxmlformats.org/officeDocument/2006/relationships/tags" Target="../tags/tag388.xml"/><Relationship Id="rId19" Type="http://schemas.openxmlformats.org/officeDocument/2006/relationships/tags" Target="../tags/tag178.xml"/><Relationship Id="rId224" Type="http://schemas.openxmlformats.org/officeDocument/2006/relationships/tags" Target="../tags/tag383.xml"/><Relationship Id="rId14" Type="http://schemas.openxmlformats.org/officeDocument/2006/relationships/tags" Target="../tags/tag173.xml"/><Relationship Id="rId30" Type="http://schemas.openxmlformats.org/officeDocument/2006/relationships/tags" Target="../tags/tag189.xml"/><Relationship Id="rId35" Type="http://schemas.openxmlformats.org/officeDocument/2006/relationships/tags" Target="../tags/tag194.xml"/><Relationship Id="rId56" Type="http://schemas.openxmlformats.org/officeDocument/2006/relationships/tags" Target="../tags/tag215.xml"/><Relationship Id="rId77" Type="http://schemas.openxmlformats.org/officeDocument/2006/relationships/tags" Target="../tags/tag236.xml"/><Relationship Id="rId100" Type="http://schemas.openxmlformats.org/officeDocument/2006/relationships/tags" Target="../tags/tag259.xml"/><Relationship Id="rId105" Type="http://schemas.openxmlformats.org/officeDocument/2006/relationships/tags" Target="../tags/tag264.xml"/><Relationship Id="rId126" Type="http://schemas.openxmlformats.org/officeDocument/2006/relationships/tags" Target="../tags/tag285.xml"/><Relationship Id="rId147" Type="http://schemas.openxmlformats.org/officeDocument/2006/relationships/tags" Target="../tags/tag306.xml"/><Relationship Id="rId168" Type="http://schemas.openxmlformats.org/officeDocument/2006/relationships/tags" Target="../tags/tag327.xml"/><Relationship Id="rId8" Type="http://schemas.openxmlformats.org/officeDocument/2006/relationships/tags" Target="../tags/tag167.xml"/><Relationship Id="rId51" Type="http://schemas.openxmlformats.org/officeDocument/2006/relationships/tags" Target="../tags/tag210.xml"/><Relationship Id="rId72" Type="http://schemas.openxmlformats.org/officeDocument/2006/relationships/tags" Target="../tags/tag231.xml"/><Relationship Id="rId93" Type="http://schemas.openxmlformats.org/officeDocument/2006/relationships/tags" Target="../tags/tag252.xml"/><Relationship Id="rId98" Type="http://schemas.openxmlformats.org/officeDocument/2006/relationships/tags" Target="../tags/tag257.xml"/><Relationship Id="rId121" Type="http://schemas.openxmlformats.org/officeDocument/2006/relationships/tags" Target="../tags/tag280.xml"/><Relationship Id="rId142" Type="http://schemas.openxmlformats.org/officeDocument/2006/relationships/tags" Target="../tags/tag301.xml"/><Relationship Id="rId163" Type="http://schemas.openxmlformats.org/officeDocument/2006/relationships/tags" Target="../tags/tag322.xml"/><Relationship Id="rId184" Type="http://schemas.openxmlformats.org/officeDocument/2006/relationships/tags" Target="../tags/tag343.xml"/><Relationship Id="rId189" Type="http://schemas.openxmlformats.org/officeDocument/2006/relationships/tags" Target="../tags/tag348.xml"/><Relationship Id="rId219" Type="http://schemas.openxmlformats.org/officeDocument/2006/relationships/tags" Target="../tags/tag378.xml"/><Relationship Id="rId3" Type="http://schemas.openxmlformats.org/officeDocument/2006/relationships/tags" Target="../tags/tag162.xml"/><Relationship Id="rId214" Type="http://schemas.openxmlformats.org/officeDocument/2006/relationships/tags" Target="../tags/tag373.xml"/><Relationship Id="rId230" Type="http://schemas.openxmlformats.org/officeDocument/2006/relationships/tags" Target="../tags/tag389.xml"/><Relationship Id="rId25" Type="http://schemas.openxmlformats.org/officeDocument/2006/relationships/tags" Target="../tags/tag184.xml"/><Relationship Id="rId46" Type="http://schemas.openxmlformats.org/officeDocument/2006/relationships/tags" Target="../tags/tag205.xml"/><Relationship Id="rId67" Type="http://schemas.openxmlformats.org/officeDocument/2006/relationships/tags" Target="../tags/tag226.xml"/><Relationship Id="rId116" Type="http://schemas.openxmlformats.org/officeDocument/2006/relationships/tags" Target="../tags/tag275.xml"/><Relationship Id="rId137" Type="http://schemas.openxmlformats.org/officeDocument/2006/relationships/tags" Target="../tags/tag296.xml"/><Relationship Id="rId158" Type="http://schemas.openxmlformats.org/officeDocument/2006/relationships/tags" Target="../tags/tag317.xml"/><Relationship Id="rId20" Type="http://schemas.openxmlformats.org/officeDocument/2006/relationships/tags" Target="../tags/tag179.xml"/><Relationship Id="rId41" Type="http://schemas.openxmlformats.org/officeDocument/2006/relationships/tags" Target="../tags/tag200.xml"/><Relationship Id="rId62" Type="http://schemas.openxmlformats.org/officeDocument/2006/relationships/tags" Target="../tags/tag221.xml"/><Relationship Id="rId83" Type="http://schemas.openxmlformats.org/officeDocument/2006/relationships/tags" Target="../tags/tag242.xml"/><Relationship Id="rId88" Type="http://schemas.openxmlformats.org/officeDocument/2006/relationships/tags" Target="../tags/tag247.xml"/><Relationship Id="rId111" Type="http://schemas.openxmlformats.org/officeDocument/2006/relationships/tags" Target="../tags/tag270.xml"/><Relationship Id="rId132" Type="http://schemas.openxmlformats.org/officeDocument/2006/relationships/tags" Target="../tags/tag291.xml"/><Relationship Id="rId153" Type="http://schemas.openxmlformats.org/officeDocument/2006/relationships/tags" Target="../tags/tag312.xml"/><Relationship Id="rId174" Type="http://schemas.openxmlformats.org/officeDocument/2006/relationships/tags" Target="../tags/tag333.xml"/><Relationship Id="rId179" Type="http://schemas.openxmlformats.org/officeDocument/2006/relationships/tags" Target="../tags/tag338.xml"/><Relationship Id="rId195" Type="http://schemas.openxmlformats.org/officeDocument/2006/relationships/tags" Target="../tags/tag354.xml"/><Relationship Id="rId209" Type="http://schemas.openxmlformats.org/officeDocument/2006/relationships/tags" Target="../tags/tag368.xml"/><Relationship Id="rId190" Type="http://schemas.openxmlformats.org/officeDocument/2006/relationships/tags" Target="../tags/tag349.xml"/><Relationship Id="rId204" Type="http://schemas.openxmlformats.org/officeDocument/2006/relationships/tags" Target="../tags/tag363.xml"/><Relationship Id="rId220" Type="http://schemas.openxmlformats.org/officeDocument/2006/relationships/tags" Target="../tags/tag379.xml"/><Relationship Id="rId225" Type="http://schemas.openxmlformats.org/officeDocument/2006/relationships/tags" Target="../tags/tag384.xml"/><Relationship Id="rId15" Type="http://schemas.openxmlformats.org/officeDocument/2006/relationships/tags" Target="../tags/tag174.xml"/><Relationship Id="rId36" Type="http://schemas.openxmlformats.org/officeDocument/2006/relationships/tags" Target="../tags/tag195.xml"/><Relationship Id="rId57" Type="http://schemas.openxmlformats.org/officeDocument/2006/relationships/tags" Target="../tags/tag216.xml"/><Relationship Id="rId106" Type="http://schemas.openxmlformats.org/officeDocument/2006/relationships/tags" Target="../tags/tag265.xml"/><Relationship Id="rId127" Type="http://schemas.openxmlformats.org/officeDocument/2006/relationships/tags" Target="../tags/tag286.xml"/><Relationship Id="rId10" Type="http://schemas.openxmlformats.org/officeDocument/2006/relationships/tags" Target="../tags/tag169.xml"/><Relationship Id="rId31" Type="http://schemas.openxmlformats.org/officeDocument/2006/relationships/tags" Target="../tags/tag190.xml"/><Relationship Id="rId52" Type="http://schemas.openxmlformats.org/officeDocument/2006/relationships/tags" Target="../tags/tag211.xml"/><Relationship Id="rId73" Type="http://schemas.openxmlformats.org/officeDocument/2006/relationships/tags" Target="../tags/tag232.xml"/><Relationship Id="rId78" Type="http://schemas.openxmlformats.org/officeDocument/2006/relationships/tags" Target="../tags/tag237.xml"/><Relationship Id="rId94" Type="http://schemas.openxmlformats.org/officeDocument/2006/relationships/tags" Target="../tags/tag253.xml"/><Relationship Id="rId99" Type="http://schemas.openxmlformats.org/officeDocument/2006/relationships/tags" Target="../tags/tag258.xml"/><Relationship Id="rId101" Type="http://schemas.openxmlformats.org/officeDocument/2006/relationships/tags" Target="../tags/tag260.xml"/><Relationship Id="rId122" Type="http://schemas.openxmlformats.org/officeDocument/2006/relationships/tags" Target="../tags/tag281.xml"/><Relationship Id="rId143" Type="http://schemas.openxmlformats.org/officeDocument/2006/relationships/tags" Target="../tags/tag302.xml"/><Relationship Id="rId148" Type="http://schemas.openxmlformats.org/officeDocument/2006/relationships/tags" Target="../tags/tag307.xml"/><Relationship Id="rId164" Type="http://schemas.openxmlformats.org/officeDocument/2006/relationships/tags" Target="../tags/tag323.xml"/><Relationship Id="rId169" Type="http://schemas.openxmlformats.org/officeDocument/2006/relationships/tags" Target="../tags/tag328.xml"/><Relationship Id="rId185" Type="http://schemas.openxmlformats.org/officeDocument/2006/relationships/tags" Target="../tags/tag344.xml"/><Relationship Id="rId4" Type="http://schemas.openxmlformats.org/officeDocument/2006/relationships/tags" Target="../tags/tag163.xml"/><Relationship Id="rId9" Type="http://schemas.openxmlformats.org/officeDocument/2006/relationships/tags" Target="../tags/tag168.xml"/><Relationship Id="rId180" Type="http://schemas.openxmlformats.org/officeDocument/2006/relationships/tags" Target="../tags/tag339.xml"/><Relationship Id="rId210" Type="http://schemas.openxmlformats.org/officeDocument/2006/relationships/tags" Target="../tags/tag369.xml"/><Relationship Id="rId215" Type="http://schemas.openxmlformats.org/officeDocument/2006/relationships/tags" Target="../tags/tag374.xml"/><Relationship Id="rId26" Type="http://schemas.openxmlformats.org/officeDocument/2006/relationships/tags" Target="../tags/tag185.xml"/><Relationship Id="rId231" Type="http://schemas.openxmlformats.org/officeDocument/2006/relationships/slideLayout" Target="../slideLayouts/slideLayout2.xml"/><Relationship Id="rId47" Type="http://schemas.openxmlformats.org/officeDocument/2006/relationships/tags" Target="../tags/tag206.xml"/><Relationship Id="rId68" Type="http://schemas.openxmlformats.org/officeDocument/2006/relationships/tags" Target="../tags/tag227.xml"/><Relationship Id="rId89" Type="http://schemas.openxmlformats.org/officeDocument/2006/relationships/tags" Target="../tags/tag248.xml"/><Relationship Id="rId112" Type="http://schemas.openxmlformats.org/officeDocument/2006/relationships/tags" Target="../tags/tag271.xml"/><Relationship Id="rId133" Type="http://schemas.openxmlformats.org/officeDocument/2006/relationships/tags" Target="../tags/tag292.xml"/><Relationship Id="rId154" Type="http://schemas.openxmlformats.org/officeDocument/2006/relationships/tags" Target="../tags/tag313.xml"/><Relationship Id="rId175" Type="http://schemas.openxmlformats.org/officeDocument/2006/relationships/tags" Target="../tags/tag334.xml"/><Relationship Id="rId196" Type="http://schemas.openxmlformats.org/officeDocument/2006/relationships/tags" Target="../tags/tag355.xml"/><Relationship Id="rId200" Type="http://schemas.openxmlformats.org/officeDocument/2006/relationships/tags" Target="../tags/tag359.xml"/><Relationship Id="rId16" Type="http://schemas.openxmlformats.org/officeDocument/2006/relationships/tags" Target="../tags/tag175.xml"/><Relationship Id="rId221" Type="http://schemas.openxmlformats.org/officeDocument/2006/relationships/tags" Target="../tags/tag380.xml"/><Relationship Id="rId37" Type="http://schemas.openxmlformats.org/officeDocument/2006/relationships/tags" Target="../tags/tag196.xml"/><Relationship Id="rId58" Type="http://schemas.openxmlformats.org/officeDocument/2006/relationships/tags" Target="../tags/tag217.xml"/><Relationship Id="rId79" Type="http://schemas.openxmlformats.org/officeDocument/2006/relationships/tags" Target="../tags/tag238.xml"/><Relationship Id="rId102" Type="http://schemas.openxmlformats.org/officeDocument/2006/relationships/tags" Target="../tags/tag261.xml"/><Relationship Id="rId123" Type="http://schemas.openxmlformats.org/officeDocument/2006/relationships/tags" Target="../tags/tag282.xml"/><Relationship Id="rId144" Type="http://schemas.openxmlformats.org/officeDocument/2006/relationships/tags" Target="../tags/tag303.xml"/><Relationship Id="rId90" Type="http://schemas.openxmlformats.org/officeDocument/2006/relationships/tags" Target="../tags/tag249.xml"/><Relationship Id="rId165" Type="http://schemas.openxmlformats.org/officeDocument/2006/relationships/tags" Target="../tags/tag324.xml"/><Relationship Id="rId186" Type="http://schemas.openxmlformats.org/officeDocument/2006/relationships/tags" Target="../tags/tag345.xml"/><Relationship Id="rId211" Type="http://schemas.openxmlformats.org/officeDocument/2006/relationships/tags" Target="../tags/tag37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397.xml"/><Relationship Id="rId13" Type="http://schemas.openxmlformats.org/officeDocument/2006/relationships/tags" Target="../tags/tag402.xml"/><Relationship Id="rId18" Type="http://schemas.openxmlformats.org/officeDocument/2006/relationships/tags" Target="../tags/tag407.xml"/><Relationship Id="rId26" Type="http://schemas.openxmlformats.org/officeDocument/2006/relationships/tags" Target="../tags/tag415.xml"/><Relationship Id="rId3" Type="http://schemas.openxmlformats.org/officeDocument/2006/relationships/tags" Target="../tags/tag392.xml"/><Relationship Id="rId21" Type="http://schemas.openxmlformats.org/officeDocument/2006/relationships/tags" Target="../tags/tag410.xml"/><Relationship Id="rId7" Type="http://schemas.openxmlformats.org/officeDocument/2006/relationships/tags" Target="../tags/tag396.xml"/><Relationship Id="rId12" Type="http://schemas.openxmlformats.org/officeDocument/2006/relationships/tags" Target="../tags/tag401.xml"/><Relationship Id="rId17" Type="http://schemas.openxmlformats.org/officeDocument/2006/relationships/tags" Target="../tags/tag406.xml"/><Relationship Id="rId25" Type="http://schemas.openxmlformats.org/officeDocument/2006/relationships/tags" Target="../tags/tag414.xml"/><Relationship Id="rId2" Type="http://schemas.openxmlformats.org/officeDocument/2006/relationships/tags" Target="../tags/tag391.xml"/><Relationship Id="rId16" Type="http://schemas.openxmlformats.org/officeDocument/2006/relationships/tags" Target="../tags/tag405.xml"/><Relationship Id="rId20" Type="http://schemas.openxmlformats.org/officeDocument/2006/relationships/tags" Target="../tags/tag409.xml"/><Relationship Id="rId1" Type="http://schemas.openxmlformats.org/officeDocument/2006/relationships/tags" Target="../tags/tag390.xml"/><Relationship Id="rId6" Type="http://schemas.openxmlformats.org/officeDocument/2006/relationships/tags" Target="../tags/tag395.xml"/><Relationship Id="rId11" Type="http://schemas.openxmlformats.org/officeDocument/2006/relationships/tags" Target="../tags/tag400.xml"/><Relationship Id="rId24" Type="http://schemas.openxmlformats.org/officeDocument/2006/relationships/tags" Target="../tags/tag413.xml"/><Relationship Id="rId5" Type="http://schemas.openxmlformats.org/officeDocument/2006/relationships/tags" Target="../tags/tag394.xml"/><Relationship Id="rId15" Type="http://schemas.openxmlformats.org/officeDocument/2006/relationships/tags" Target="../tags/tag404.xml"/><Relationship Id="rId23" Type="http://schemas.openxmlformats.org/officeDocument/2006/relationships/tags" Target="../tags/tag412.xml"/><Relationship Id="rId28" Type="http://schemas.openxmlformats.org/officeDocument/2006/relationships/image" Target="../media/image12.png"/><Relationship Id="rId10" Type="http://schemas.openxmlformats.org/officeDocument/2006/relationships/tags" Target="../tags/tag399.xml"/><Relationship Id="rId19" Type="http://schemas.openxmlformats.org/officeDocument/2006/relationships/tags" Target="../tags/tag408.xml"/><Relationship Id="rId4" Type="http://schemas.openxmlformats.org/officeDocument/2006/relationships/tags" Target="../tags/tag393.xml"/><Relationship Id="rId9" Type="http://schemas.openxmlformats.org/officeDocument/2006/relationships/tags" Target="../tags/tag398.xml"/><Relationship Id="rId14" Type="http://schemas.openxmlformats.org/officeDocument/2006/relationships/tags" Target="../tags/tag403.xml"/><Relationship Id="rId22" Type="http://schemas.openxmlformats.org/officeDocument/2006/relationships/tags" Target="../tags/tag411.xml"/><Relationship Id="rId27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image" Target="../media/image12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90AAE12-36C1-4FAE-AC93-72109B087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7731" y="5645426"/>
            <a:ext cx="13004800" cy="2229854"/>
          </a:xfrm>
        </p:spPr>
        <p:txBody>
          <a:bodyPr>
            <a:normAutofit/>
          </a:bodyPr>
          <a:lstStyle/>
          <a:p>
            <a:r>
              <a:rPr lang="en-US" sz="3600" dirty="0"/>
              <a:t>John Nganga</a:t>
            </a:r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D1315-2F8E-4202-9A2F-15B1E49140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10" y="6160581"/>
            <a:ext cx="4606637" cy="24351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A34331-7CCD-194B-AFE7-C4AFB7039E0C}"/>
              </a:ext>
            </a:extLst>
          </p:cNvPr>
          <p:cNvSpPr/>
          <p:nvPr/>
        </p:nvSpPr>
        <p:spPr>
          <a:xfrm>
            <a:off x="2776451" y="8828116"/>
            <a:ext cx="10690167" cy="925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216039-565A-8F4D-9DD5-36A940C32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11" y="8853025"/>
            <a:ext cx="9174480" cy="7924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BC32BF0-2B4F-4F59-8185-FDA829D8B054}"/>
              </a:ext>
            </a:extLst>
          </p:cNvPr>
          <p:cNvSpPr txBox="1">
            <a:spLocks/>
          </p:cNvSpPr>
          <p:nvPr/>
        </p:nvSpPr>
        <p:spPr>
          <a:xfrm>
            <a:off x="0" y="2208151"/>
            <a:ext cx="17340264" cy="2712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3004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533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0" dirty="0"/>
              <a:t>Bounding</a:t>
            </a:r>
          </a:p>
        </p:txBody>
      </p:sp>
    </p:spTree>
    <p:extLst>
      <p:ext uri="{BB962C8B-B14F-4D97-AF65-F5344CB8AC3E}">
        <p14:creationId xmlns:p14="http://schemas.microsoft.com/office/powerpoint/2010/main" val="48100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38"/>
    </mc:Choice>
    <mc:Fallback xmlns="">
      <p:transition spd="slow" advTm="843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C533D-F423-4DB4-A4DB-D01413C2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After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09409-A285-44BF-B6D8-74F22649E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2860118-2B7D-49A6-8BC7-880C747185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446" t="4400" r="-1037"/>
          <a:stretch/>
        </p:blipFill>
        <p:spPr>
          <a:xfrm>
            <a:off x="4191000" y="1691640"/>
            <a:ext cx="9775972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75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64A9-DEC8-44F8-829F-DE04C29F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Regularization to </a:t>
            </a:r>
            <a:r>
              <a:rPr lang="en-US" dirty="0" err="1"/>
              <a:t>iLQR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AD244-81AF-4FF6-A5D2-F2435E010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774" name="Group 1773">
            <a:extLst>
              <a:ext uri="{FF2B5EF4-FFF2-40B4-BE49-F238E27FC236}">
                <a16:creationId xmlns:a16="http://schemas.microsoft.com/office/drawing/2014/main" id="{7FB861FB-EAF7-4509-9AED-F93B5028D46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90989" y="5876389"/>
            <a:ext cx="15579725" cy="1193800"/>
            <a:chOff x="1538287" y="7373938"/>
            <a:chExt cx="15579725" cy="1193800"/>
          </a:xfrm>
        </p:grpSpPr>
        <p:sp>
          <p:nvSpPr>
            <p:cNvPr id="1683" name="Freeform 741">
              <a:extLst>
                <a:ext uri="{FF2B5EF4-FFF2-40B4-BE49-F238E27FC236}">
                  <a16:creationId xmlns:a16="http://schemas.microsoft.com/office/drawing/2014/main" id="{1CCB406E-A54F-4136-9E85-17DD5F21064F}"/>
                </a:ext>
              </a:extLst>
            </p:cNvPr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1538287" y="7394576"/>
              <a:ext cx="158750" cy="317500"/>
            </a:xfrm>
            <a:custGeom>
              <a:avLst/>
              <a:gdLst>
                <a:gd name="T0" fmla="*/ 2 w 193"/>
                <a:gd name="T1" fmla="*/ 302 h 358"/>
                <a:gd name="T2" fmla="*/ 0 w 193"/>
                <a:gd name="T3" fmla="*/ 307 h 358"/>
                <a:gd name="T4" fmla="*/ 6 w 193"/>
                <a:gd name="T5" fmla="*/ 314 h 358"/>
                <a:gd name="T6" fmla="*/ 24 w 193"/>
                <a:gd name="T7" fmla="*/ 298 h 358"/>
                <a:gd name="T8" fmla="*/ 42 w 193"/>
                <a:gd name="T9" fmla="*/ 281 h 358"/>
                <a:gd name="T10" fmla="*/ 97 w 193"/>
                <a:gd name="T11" fmla="*/ 358 h 358"/>
                <a:gd name="T12" fmla="*/ 145 w 193"/>
                <a:gd name="T13" fmla="*/ 339 h 358"/>
                <a:gd name="T14" fmla="*/ 176 w 193"/>
                <a:gd name="T15" fmla="*/ 309 h 358"/>
                <a:gd name="T16" fmla="*/ 170 w 193"/>
                <a:gd name="T17" fmla="*/ 303 h 358"/>
                <a:gd name="T18" fmla="*/ 163 w 193"/>
                <a:gd name="T19" fmla="*/ 308 h 358"/>
                <a:gd name="T20" fmla="*/ 98 w 193"/>
                <a:gd name="T21" fmla="*/ 347 h 358"/>
                <a:gd name="T22" fmla="*/ 68 w 193"/>
                <a:gd name="T23" fmla="*/ 282 h 358"/>
                <a:gd name="T24" fmla="*/ 70 w 193"/>
                <a:gd name="T25" fmla="*/ 253 h 358"/>
                <a:gd name="T26" fmla="*/ 81 w 193"/>
                <a:gd name="T27" fmla="*/ 241 h 358"/>
                <a:gd name="T28" fmla="*/ 193 w 193"/>
                <a:gd name="T29" fmla="*/ 39 h 358"/>
                <a:gd name="T30" fmla="*/ 163 w 193"/>
                <a:gd name="T31" fmla="*/ 0 h 358"/>
                <a:gd name="T32" fmla="*/ 80 w 193"/>
                <a:gd name="T33" fmla="*/ 94 h 358"/>
                <a:gd name="T34" fmla="*/ 41 w 193"/>
                <a:gd name="T35" fmla="*/ 266 h 358"/>
                <a:gd name="T36" fmla="*/ 2 w 193"/>
                <a:gd name="T37" fmla="*/ 302 h 358"/>
                <a:gd name="T38" fmla="*/ 73 w 193"/>
                <a:gd name="T39" fmla="*/ 232 h 358"/>
                <a:gd name="T40" fmla="*/ 124 w 193"/>
                <a:gd name="T41" fmla="*/ 58 h 358"/>
                <a:gd name="T42" fmla="*/ 164 w 193"/>
                <a:gd name="T43" fmla="*/ 11 h 358"/>
                <a:gd name="T44" fmla="*/ 181 w 193"/>
                <a:gd name="T45" fmla="*/ 37 h 358"/>
                <a:gd name="T46" fmla="*/ 73 w 193"/>
                <a:gd name="T47" fmla="*/ 232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3" h="358">
                  <a:moveTo>
                    <a:pt x="2" y="302"/>
                  </a:moveTo>
                  <a:cubicBezTo>
                    <a:pt x="1" y="304"/>
                    <a:pt x="0" y="305"/>
                    <a:pt x="0" y="307"/>
                  </a:cubicBezTo>
                  <a:cubicBezTo>
                    <a:pt x="0" y="310"/>
                    <a:pt x="3" y="314"/>
                    <a:pt x="6" y="314"/>
                  </a:cubicBezTo>
                  <a:cubicBezTo>
                    <a:pt x="8" y="314"/>
                    <a:pt x="10" y="312"/>
                    <a:pt x="24" y="298"/>
                  </a:cubicBezTo>
                  <a:cubicBezTo>
                    <a:pt x="28" y="295"/>
                    <a:pt x="38" y="285"/>
                    <a:pt x="42" y="281"/>
                  </a:cubicBezTo>
                  <a:cubicBezTo>
                    <a:pt x="47" y="321"/>
                    <a:pt x="61" y="358"/>
                    <a:pt x="97" y="358"/>
                  </a:cubicBezTo>
                  <a:cubicBezTo>
                    <a:pt x="117" y="358"/>
                    <a:pt x="135" y="346"/>
                    <a:pt x="145" y="339"/>
                  </a:cubicBezTo>
                  <a:cubicBezTo>
                    <a:pt x="152" y="334"/>
                    <a:pt x="176" y="314"/>
                    <a:pt x="176" y="309"/>
                  </a:cubicBezTo>
                  <a:cubicBezTo>
                    <a:pt x="176" y="308"/>
                    <a:pt x="174" y="303"/>
                    <a:pt x="170" y="303"/>
                  </a:cubicBezTo>
                  <a:cubicBezTo>
                    <a:pt x="168" y="303"/>
                    <a:pt x="168" y="304"/>
                    <a:pt x="163" y="308"/>
                  </a:cubicBezTo>
                  <a:cubicBezTo>
                    <a:pt x="131" y="339"/>
                    <a:pt x="113" y="347"/>
                    <a:pt x="98" y="347"/>
                  </a:cubicBezTo>
                  <a:cubicBezTo>
                    <a:pt x="76" y="347"/>
                    <a:pt x="68" y="321"/>
                    <a:pt x="68" y="282"/>
                  </a:cubicBezTo>
                  <a:cubicBezTo>
                    <a:pt x="68" y="279"/>
                    <a:pt x="69" y="256"/>
                    <a:pt x="70" y="253"/>
                  </a:cubicBezTo>
                  <a:cubicBezTo>
                    <a:pt x="71" y="252"/>
                    <a:pt x="71" y="251"/>
                    <a:pt x="81" y="241"/>
                  </a:cubicBezTo>
                  <a:cubicBezTo>
                    <a:pt x="122" y="200"/>
                    <a:pt x="193" y="116"/>
                    <a:pt x="193" y="39"/>
                  </a:cubicBezTo>
                  <a:cubicBezTo>
                    <a:pt x="193" y="30"/>
                    <a:pt x="193" y="0"/>
                    <a:pt x="163" y="0"/>
                  </a:cubicBezTo>
                  <a:cubicBezTo>
                    <a:pt x="122" y="0"/>
                    <a:pt x="85" y="82"/>
                    <a:pt x="80" y="94"/>
                  </a:cubicBezTo>
                  <a:cubicBezTo>
                    <a:pt x="56" y="148"/>
                    <a:pt x="41" y="206"/>
                    <a:pt x="41" y="266"/>
                  </a:cubicBezTo>
                  <a:lnTo>
                    <a:pt x="2" y="302"/>
                  </a:lnTo>
                  <a:close/>
                  <a:moveTo>
                    <a:pt x="73" y="232"/>
                  </a:moveTo>
                  <a:cubicBezTo>
                    <a:pt x="74" y="227"/>
                    <a:pt x="95" y="116"/>
                    <a:pt x="124" y="58"/>
                  </a:cubicBezTo>
                  <a:cubicBezTo>
                    <a:pt x="137" y="31"/>
                    <a:pt x="148" y="11"/>
                    <a:pt x="164" y="11"/>
                  </a:cubicBezTo>
                  <a:cubicBezTo>
                    <a:pt x="181" y="11"/>
                    <a:pt x="181" y="29"/>
                    <a:pt x="181" y="37"/>
                  </a:cubicBezTo>
                  <a:cubicBezTo>
                    <a:pt x="181" y="120"/>
                    <a:pt x="97" y="207"/>
                    <a:pt x="73" y="23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4" name="Freeform 742">
              <a:extLst>
                <a:ext uri="{FF2B5EF4-FFF2-40B4-BE49-F238E27FC236}">
                  <a16:creationId xmlns:a16="http://schemas.microsoft.com/office/drawing/2014/main" id="{247A82FE-57FE-4BE8-B883-F4C128B7B910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744662" y="7373938"/>
              <a:ext cx="96838" cy="442913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50 h 499"/>
                <a:gd name="T6" fmla="*/ 109 w 116"/>
                <a:gd name="T7" fmla="*/ 14 h 499"/>
                <a:gd name="T8" fmla="*/ 116 w 116"/>
                <a:gd name="T9" fmla="*/ 5 h 499"/>
                <a:gd name="T10" fmla="*/ 111 w 116"/>
                <a:gd name="T11" fmla="*/ 0 h 499"/>
                <a:gd name="T12" fmla="*/ 31 w 116"/>
                <a:gd name="T13" fmla="*/ 98 h 499"/>
                <a:gd name="T14" fmla="*/ 0 w 116"/>
                <a:gd name="T15" fmla="*/ 250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3"/>
                    <a:pt x="116" y="492"/>
                    <a:pt x="107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1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6" y="349"/>
                    <a:pt x="33" y="405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4" y="499"/>
                    <a:pt x="116" y="498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5" name="Oval 743">
              <a:extLst>
                <a:ext uri="{FF2B5EF4-FFF2-40B4-BE49-F238E27FC236}">
                  <a16:creationId xmlns:a16="http://schemas.microsoft.com/office/drawing/2014/main" id="{D63CFE19-54D6-46E9-BD4D-6BF0F9993CC1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900237" y="7570788"/>
              <a:ext cx="42863" cy="47625"/>
            </a:xfrm>
            <a:prstGeom prst="ellipse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6" name="Freeform 744">
              <a:extLst>
                <a:ext uri="{FF2B5EF4-FFF2-40B4-BE49-F238E27FC236}">
                  <a16:creationId xmlns:a16="http://schemas.microsoft.com/office/drawing/2014/main" id="{243D8AF6-0711-412F-946C-08441300BB58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2001837" y="7373938"/>
              <a:ext cx="96838" cy="442913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10 w 116"/>
                <a:gd name="T9" fmla="*/ 17 h 499"/>
                <a:gd name="T10" fmla="*/ 87 w 116"/>
                <a:gd name="T11" fmla="*/ 250 h 499"/>
                <a:gd name="T12" fmla="*/ 7 w 116"/>
                <a:gd name="T13" fmla="*/ 486 h 499"/>
                <a:gd name="T14" fmla="*/ 0 w 116"/>
                <a:gd name="T15" fmla="*/ 494 h 499"/>
                <a:gd name="T16" fmla="*/ 5 w 116"/>
                <a:gd name="T17" fmla="*/ 499 h 499"/>
                <a:gd name="T18" fmla="*/ 84 w 116"/>
                <a:gd name="T19" fmla="*/ 402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0" y="151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7"/>
                  </a:cubicBezTo>
                  <a:cubicBezTo>
                    <a:pt x="58" y="66"/>
                    <a:pt x="87" y="146"/>
                    <a:pt x="87" y="250"/>
                  </a:cubicBezTo>
                  <a:cubicBezTo>
                    <a:pt x="87" y="335"/>
                    <a:pt x="68" y="423"/>
                    <a:pt x="7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10" y="347"/>
                    <a:pt x="116" y="292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7" name="Freeform 745">
              <a:extLst>
                <a:ext uri="{FF2B5EF4-FFF2-40B4-BE49-F238E27FC236}">
                  <a16:creationId xmlns:a16="http://schemas.microsoft.com/office/drawing/2014/main" id="{EDEE0219-7DA4-4A5C-ACCD-1F9A3D06DD69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2276475" y="7543801"/>
              <a:ext cx="274638" cy="103188"/>
            </a:xfrm>
            <a:custGeom>
              <a:avLst/>
              <a:gdLst>
                <a:gd name="T0" fmla="*/ 314 w 331"/>
                <a:gd name="T1" fmla="*/ 20 h 117"/>
                <a:gd name="T2" fmla="*/ 331 w 331"/>
                <a:gd name="T3" fmla="*/ 10 h 117"/>
                <a:gd name="T4" fmla="*/ 315 w 331"/>
                <a:gd name="T5" fmla="*/ 0 h 117"/>
                <a:gd name="T6" fmla="*/ 16 w 331"/>
                <a:gd name="T7" fmla="*/ 0 h 117"/>
                <a:gd name="T8" fmla="*/ 0 w 331"/>
                <a:gd name="T9" fmla="*/ 10 h 117"/>
                <a:gd name="T10" fmla="*/ 17 w 331"/>
                <a:gd name="T11" fmla="*/ 20 h 117"/>
                <a:gd name="T12" fmla="*/ 314 w 331"/>
                <a:gd name="T13" fmla="*/ 20 h 117"/>
                <a:gd name="T14" fmla="*/ 315 w 331"/>
                <a:gd name="T15" fmla="*/ 117 h 117"/>
                <a:gd name="T16" fmla="*/ 331 w 331"/>
                <a:gd name="T17" fmla="*/ 107 h 117"/>
                <a:gd name="T18" fmla="*/ 314 w 331"/>
                <a:gd name="T19" fmla="*/ 97 h 117"/>
                <a:gd name="T20" fmla="*/ 17 w 331"/>
                <a:gd name="T21" fmla="*/ 97 h 117"/>
                <a:gd name="T22" fmla="*/ 0 w 331"/>
                <a:gd name="T23" fmla="*/ 107 h 117"/>
                <a:gd name="T24" fmla="*/ 16 w 331"/>
                <a:gd name="T25" fmla="*/ 117 h 117"/>
                <a:gd name="T26" fmla="*/ 315 w 331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7">
                  <a:moveTo>
                    <a:pt x="314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314" y="20"/>
                  </a:lnTo>
                  <a:close/>
                  <a:moveTo>
                    <a:pt x="315" y="117"/>
                  </a:moveTo>
                  <a:cubicBezTo>
                    <a:pt x="322" y="117"/>
                    <a:pt x="331" y="117"/>
                    <a:pt x="331" y="107"/>
                  </a:cubicBezTo>
                  <a:cubicBezTo>
                    <a:pt x="331" y="97"/>
                    <a:pt x="322" y="97"/>
                    <a:pt x="314" y="97"/>
                  </a:cubicBezTo>
                  <a:lnTo>
                    <a:pt x="17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8" name="Freeform 746">
              <a:extLst>
                <a:ext uri="{FF2B5EF4-FFF2-40B4-BE49-F238E27FC236}">
                  <a16:creationId xmlns:a16="http://schemas.microsoft.com/office/drawing/2014/main" id="{2E43B9F5-1C55-4E0C-8C36-97014E657D32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2587625" y="7507288"/>
              <a:ext cx="157163" cy="203200"/>
            </a:xfrm>
            <a:custGeom>
              <a:avLst/>
              <a:gdLst>
                <a:gd name="T0" fmla="*/ 42 w 190"/>
                <a:gd name="T1" fmla="*/ 115 h 229"/>
                <a:gd name="T2" fmla="*/ 109 w 190"/>
                <a:gd name="T3" fmla="*/ 13 h 229"/>
                <a:gd name="T4" fmla="*/ 162 w 190"/>
                <a:gd name="T5" fmla="*/ 31 h 229"/>
                <a:gd name="T6" fmla="*/ 139 w 190"/>
                <a:gd name="T7" fmla="*/ 54 h 229"/>
                <a:gd name="T8" fmla="*/ 162 w 190"/>
                <a:gd name="T9" fmla="*/ 77 h 229"/>
                <a:gd name="T10" fmla="*/ 185 w 190"/>
                <a:gd name="T11" fmla="*/ 53 h 229"/>
                <a:gd name="T12" fmla="*/ 109 w 190"/>
                <a:gd name="T13" fmla="*/ 0 h 229"/>
                <a:gd name="T14" fmla="*/ 0 w 190"/>
                <a:gd name="T15" fmla="*/ 116 h 229"/>
                <a:gd name="T16" fmla="*/ 108 w 190"/>
                <a:gd name="T17" fmla="*/ 229 h 229"/>
                <a:gd name="T18" fmla="*/ 190 w 190"/>
                <a:gd name="T19" fmla="*/ 164 h 229"/>
                <a:gd name="T20" fmla="*/ 184 w 190"/>
                <a:gd name="T21" fmla="*/ 159 h 229"/>
                <a:gd name="T22" fmla="*/ 177 w 190"/>
                <a:gd name="T23" fmla="*/ 164 h 229"/>
                <a:gd name="T24" fmla="*/ 112 w 190"/>
                <a:gd name="T25" fmla="*/ 217 h 229"/>
                <a:gd name="T26" fmla="*/ 42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2" y="115"/>
                  </a:moveTo>
                  <a:cubicBezTo>
                    <a:pt x="42" y="33"/>
                    <a:pt x="83" y="13"/>
                    <a:pt x="109" y="13"/>
                  </a:cubicBezTo>
                  <a:cubicBezTo>
                    <a:pt x="113" y="13"/>
                    <a:pt x="145" y="13"/>
                    <a:pt x="162" y="31"/>
                  </a:cubicBezTo>
                  <a:cubicBezTo>
                    <a:pt x="142" y="32"/>
                    <a:pt x="139" y="47"/>
                    <a:pt x="139" y="54"/>
                  </a:cubicBezTo>
                  <a:cubicBezTo>
                    <a:pt x="139" y="67"/>
                    <a:pt x="148" y="77"/>
                    <a:pt x="162" y="77"/>
                  </a:cubicBezTo>
                  <a:cubicBezTo>
                    <a:pt x="175" y="77"/>
                    <a:pt x="185" y="68"/>
                    <a:pt x="185" y="53"/>
                  </a:cubicBezTo>
                  <a:cubicBezTo>
                    <a:pt x="185" y="20"/>
                    <a:pt x="147" y="0"/>
                    <a:pt x="109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80"/>
                    <a:pt x="50" y="229"/>
                    <a:pt x="108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4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3" y="211"/>
                    <a:pt x="130" y="217"/>
                    <a:pt x="112" y="217"/>
                  </a:cubicBezTo>
                  <a:cubicBezTo>
                    <a:pt x="86" y="217"/>
                    <a:pt x="42" y="195"/>
                    <a:pt x="42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9" name="Freeform 747">
              <a:extLst>
                <a:ext uri="{FF2B5EF4-FFF2-40B4-BE49-F238E27FC236}">
                  <a16:creationId xmlns:a16="http://schemas.microsoft.com/office/drawing/2014/main" id="{51E12015-76FD-4F7E-AC4C-E661EDE5D229}"/>
                </a:ext>
              </a:extLst>
            </p:cNvPr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770187" y="7507288"/>
              <a:ext cx="182563" cy="203200"/>
            </a:xfrm>
            <a:custGeom>
              <a:avLst/>
              <a:gdLst>
                <a:gd name="T0" fmla="*/ 221 w 221"/>
                <a:gd name="T1" fmla="*/ 117 h 229"/>
                <a:gd name="T2" fmla="*/ 110 w 221"/>
                <a:gd name="T3" fmla="*/ 0 h 229"/>
                <a:gd name="T4" fmla="*/ 0 w 221"/>
                <a:gd name="T5" fmla="*/ 117 h 229"/>
                <a:gd name="T6" fmla="*/ 110 w 221"/>
                <a:gd name="T7" fmla="*/ 229 h 229"/>
                <a:gd name="T8" fmla="*/ 221 w 221"/>
                <a:gd name="T9" fmla="*/ 117 h 229"/>
                <a:gd name="T10" fmla="*/ 110 w 221"/>
                <a:gd name="T11" fmla="*/ 217 h 229"/>
                <a:gd name="T12" fmla="*/ 54 w 221"/>
                <a:gd name="T13" fmla="*/ 183 h 229"/>
                <a:gd name="T14" fmla="*/ 41 w 221"/>
                <a:gd name="T15" fmla="*/ 113 h 229"/>
                <a:gd name="T16" fmla="*/ 53 w 221"/>
                <a:gd name="T17" fmla="*/ 44 h 229"/>
                <a:gd name="T18" fmla="*/ 110 w 221"/>
                <a:gd name="T19" fmla="*/ 11 h 229"/>
                <a:gd name="T20" fmla="*/ 166 w 221"/>
                <a:gd name="T21" fmla="*/ 43 h 229"/>
                <a:gd name="T22" fmla="*/ 179 w 221"/>
                <a:gd name="T23" fmla="*/ 113 h 229"/>
                <a:gd name="T24" fmla="*/ 168 w 221"/>
                <a:gd name="T25" fmla="*/ 180 h 229"/>
                <a:gd name="T26" fmla="*/ 110 w 221"/>
                <a:gd name="T27" fmla="*/ 21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7"/>
                  </a:moveTo>
                  <a:cubicBezTo>
                    <a:pt x="221" y="53"/>
                    <a:pt x="171" y="0"/>
                    <a:pt x="110" y="0"/>
                  </a:cubicBezTo>
                  <a:cubicBezTo>
                    <a:pt x="48" y="0"/>
                    <a:pt x="0" y="54"/>
                    <a:pt x="0" y="117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0" y="229"/>
                    <a:pt x="221" y="180"/>
                    <a:pt x="221" y="117"/>
                  </a:cubicBezTo>
                  <a:close/>
                  <a:moveTo>
                    <a:pt x="110" y="217"/>
                  </a:moveTo>
                  <a:cubicBezTo>
                    <a:pt x="89" y="217"/>
                    <a:pt x="67" y="206"/>
                    <a:pt x="54" y="183"/>
                  </a:cubicBezTo>
                  <a:cubicBezTo>
                    <a:pt x="41" y="161"/>
                    <a:pt x="41" y="131"/>
                    <a:pt x="41" y="113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7" y="21"/>
                    <a:pt x="90" y="11"/>
                    <a:pt x="110" y="11"/>
                  </a:cubicBezTo>
                  <a:cubicBezTo>
                    <a:pt x="132" y="11"/>
                    <a:pt x="153" y="22"/>
                    <a:pt x="166" y="43"/>
                  </a:cubicBezTo>
                  <a:cubicBezTo>
                    <a:pt x="179" y="65"/>
                    <a:pt x="179" y="94"/>
                    <a:pt x="179" y="113"/>
                  </a:cubicBezTo>
                  <a:cubicBezTo>
                    <a:pt x="179" y="131"/>
                    <a:pt x="179" y="158"/>
                    <a:pt x="168" y="180"/>
                  </a:cubicBezTo>
                  <a:cubicBezTo>
                    <a:pt x="157" y="202"/>
                    <a:pt x="135" y="217"/>
                    <a:pt x="110" y="2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0" name="Freeform 748">
              <a:extLst>
                <a:ext uri="{FF2B5EF4-FFF2-40B4-BE49-F238E27FC236}">
                  <a16:creationId xmlns:a16="http://schemas.microsoft.com/office/drawing/2014/main" id="{EC6BA4C1-6DC6-4728-AC7E-BC2F0BDD3E70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976562" y="7510463"/>
              <a:ext cx="207963" cy="195263"/>
            </a:xfrm>
            <a:custGeom>
              <a:avLst/>
              <a:gdLst>
                <a:gd name="T0" fmla="*/ 39 w 251"/>
                <a:gd name="T1" fmla="*/ 49 h 221"/>
                <a:gd name="T2" fmla="*/ 39 w 251"/>
                <a:gd name="T3" fmla="*/ 183 h 221"/>
                <a:gd name="T4" fmla="*/ 0 w 251"/>
                <a:gd name="T5" fmla="*/ 205 h 221"/>
                <a:gd name="T6" fmla="*/ 0 w 251"/>
                <a:gd name="T7" fmla="*/ 221 h 221"/>
                <a:gd name="T8" fmla="*/ 56 w 251"/>
                <a:gd name="T9" fmla="*/ 219 h 221"/>
                <a:gd name="T10" fmla="*/ 112 w 251"/>
                <a:gd name="T11" fmla="*/ 221 h 221"/>
                <a:gd name="T12" fmla="*/ 112 w 251"/>
                <a:gd name="T13" fmla="*/ 205 h 221"/>
                <a:gd name="T14" fmla="*/ 73 w 251"/>
                <a:gd name="T15" fmla="*/ 183 h 221"/>
                <a:gd name="T16" fmla="*/ 73 w 251"/>
                <a:gd name="T17" fmla="*/ 91 h 221"/>
                <a:gd name="T18" fmla="*/ 140 w 251"/>
                <a:gd name="T19" fmla="*/ 11 h 221"/>
                <a:gd name="T20" fmla="*/ 177 w 251"/>
                <a:gd name="T21" fmla="*/ 66 h 221"/>
                <a:gd name="T22" fmla="*/ 177 w 251"/>
                <a:gd name="T23" fmla="*/ 183 h 221"/>
                <a:gd name="T24" fmla="*/ 138 w 251"/>
                <a:gd name="T25" fmla="*/ 205 h 221"/>
                <a:gd name="T26" fmla="*/ 138 w 251"/>
                <a:gd name="T27" fmla="*/ 221 h 221"/>
                <a:gd name="T28" fmla="*/ 195 w 251"/>
                <a:gd name="T29" fmla="*/ 219 h 221"/>
                <a:gd name="T30" fmla="*/ 251 w 251"/>
                <a:gd name="T31" fmla="*/ 221 h 221"/>
                <a:gd name="T32" fmla="*/ 251 w 251"/>
                <a:gd name="T33" fmla="*/ 205 h 221"/>
                <a:gd name="T34" fmla="*/ 212 w 251"/>
                <a:gd name="T35" fmla="*/ 190 h 221"/>
                <a:gd name="T36" fmla="*/ 212 w 251"/>
                <a:gd name="T37" fmla="*/ 95 h 221"/>
                <a:gd name="T38" fmla="*/ 196 w 251"/>
                <a:gd name="T39" fmla="*/ 18 h 221"/>
                <a:gd name="T40" fmla="*/ 144 w 251"/>
                <a:gd name="T41" fmla="*/ 0 h 221"/>
                <a:gd name="T42" fmla="*/ 70 w 251"/>
                <a:gd name="T43" fmla="*/ 52 h 221"/>
                <a:gd name="T44" fmla="*/ 70 w 251"/>
                <a:gd name="T45" fmla="*/ 0 h 221"/>
                <a:gd name="T46" fmla="*/ 0 w 251"/>
                <a:gd name="T47" fmla="*/ 6 h 221"/>
                <a:gd name="T48" fmla="*/ 0 w 251"/>
                <a:gd name="T49" fmla="*/ 21 h 221"/>
                <a:gd name="T50" fmla="*/ 39 w 251"/>
                <a:gd name="T51" fmla="*/ 49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1">
                  <a:moveTo>
                    <a:pt x="39" y="49"/>
                  </a:moveTo>
                  <a:lnTo>
                    <a:pt x="39" y="183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1"/>
                  </a:lnTo>
                  <a:cubicBezTo>
                    <a:pt x="17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1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3"/>
                  </a:cubicBezTo>
                  <a:lnTo>
                    <a:pt x="73" y="91"/>
                  </a:lnTo>
                  <a:cubicBezTo>
                    <a:pt x="73" y="39"/>
                    <a:pt x="109" y="11"/>
                    <a:pt x="140" y="11"/>
                  </a:cubicBezTo>
                  <a:cubicBezTo>
                    <a:pt x="172" y="11"/>
                    <a:pt x="177" y="38"/>
                    <a:pt x="177" y="66"/>
                  </a:cubicBezTo>
                  <a:lnTo>
                    <a:pt x="177" y="183"/>
                  </a:lnTo>
                  <a:cubicBezTo>
                    <a:pt x="177" y="205"/>
                    <a:pt x="172" y="205"/>
                    <a:pt x="138" y="205"/>
                  </a:cubicBezTo>
                  <a:lnTo>
                    <a:pt x="138" y="221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4" y="220"/>
                    <a:pt x="251" y="221"/>
                  </a:cubicBezTo>
                  <a:lnTo>
                    <a:pt x="251" y="205"/>
                  </a:lnTo>
                  <a:cubicBezTo>
                    <a:pt x="225" y="205"/>
                    <a:pt x="212" y="205"/>
                    <a:pt x="212" y="190"/>
                  </a:cubicBezTo>
                  <a:lnTo>
                    <a:pt x="212" y="95"/>
                  </a:lnTo>
                  <a:cubicBezTo>
                    <a:pt x="212" y="52"/>
                    <a:pt x="212" y="36"/>
                    <a:pt x="196" y="18"/>
                  </a:cubicBezTo>
                  <a:cubicBezTo>
                    <a:pt x="189" y="10"/>
                    <a:pt x="173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5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1" name="Freeform 749">
              <a:extLst>
                <a:ext uri="{FF2B5EF4-FFF2-40B4-BE49-F238E27FC236}">
                  <a16:creationId xmlns:a16="http://schemas.microsoft.com/office/drawing/2014/main" id="{53D4D95B-E4BD-463E-A53C-B2C80821BAC7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3189287" y="7515226"/>
              <a:ext cx="201613" cy="195263"/>
            </a:xfrm>
            <a:custGeom>
              <a:avLst/>
              <a:gdLst>
                <a:gd name="T0" fmla="*/ 198 w 244"/>
                <a:gd name="T1" fmla="*/ 48 h 220"/>
                <a:gd name="T2" fmla="*/ 244 w 244"/>
                <a:gd name="T3" fmla="*/ 15 h 220"/>
                <a:gd name="T4" fmla="*/ 244 w 244"/>
                <a:gd name="T5" fmla="*/ 0 h 220"/>
                <a:gd name="T6" fmla="*/ 207 w 244"/>
                <a:gd name="T7" fmla="*/ 1 h 220"/>
                <a:gd name="T8" fmla="*/ 163 w 244"/>
                <a:gd name="T9" fmla="*/ 0 h 220"/>
                <a:gd name="T10" fmla="*/ 163 w 244"/>
                <a:gd name="T11" fmla="*/ 15 h 220"/>
                <a:gd name="T12" fmla="*/ 187 w 244"/>
                <a:gd name="T13" fmla="*/ 36 h 220"/>
                <a:gd name="T14" fmla="*/ 184 w 244"/>
                <a:gd name="T15" fmla="*/ 48 h 220"/>
                <a:gd name="T16" fmla="*/ 133 w 244"/>
                <a:gd name="T17" fmla="*/ 176 h 220"/>
                <a:gd name="T18" fmla="*/ 77 w 244"/>
                <a:gd name="T19" fmla="*/ 36 h 220"/>
                <a:gd name="T20" fmla="*/ 74 w 244"/>
                <a:gd name="T21" fmla="*/ 28 h 220"/>
                <a:gd name="T22" fmla="*/ 103 w 244"/>
                <a:gd name="T23" fmla="*/ 15 h 220"/>
                <a:gd name="T24" fmla="*/ 103 w 244"/>
                <a:gd name="T25" fmla="*/ 0 h 220"/>
                <a:gd name="T26" fmla="*/ 48 w 244"/>
                <a:gd name="T27" fmla="*/ 1 h 220"/>
                <a:gd name="T28" fmla="*/ 0 w 244"/>
                <a:gd name="T29" fmla="*/ 0 h 220"/>
                <a:gd name="T30" fmla="*/ 0 w 244"/>
                <a:gd name="T31" fmla="*/ 15 h 220"/>
                <a:gd name="T32" fmla="*/ 40 w 244"/>
                <a:gd name="T33" fmla="*/ 33 h 220"/>
                <a:gd name="T34" fmla="*/ 112 w 244"/>
                <a:gd name="T35" fmla="*/ 211 h 220"/>
                <a:gd name="T36" fmla="*/ 122 w 244"/>
                <a:gd name="T37" fmla="*/ 220 h 220"/>
                <a:gd name="T38" fmla="*/ 133 w 244"/>
                <a:gd name="T39" fmla="*/ 211 h 220"/>
                <a:gd name="T40" fmla="*/ 198 w 244"/>
                <a:gd name="T41" fmla="*/ 4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4" h="220">
                  <a:moveTo>
                    <a:pt x="198" y="48"/>
                  </a:moveTo>
                  <a:cubicBezTo>
                    <a:pt x="203" y="37"/>
                    <a:pt x="211" y="15"/>
                    <a:pt x="244" y="15"/>
                  </a:cubicBezTo>
                  <a:lnTo>
                    <a:pt x="244" y="0"/>
                  </a:lnTo>
                  <a:cubicBezTo>
                    <a:pt x="232" y="1"/>
                    <a:pt x="218" y="1"/>
                    <a:pt x="207" y="1"/>
                  </a:cubicBezTo>
                  <a:cubicBezTo>
                    <a:pt x="195" y="1"/>
                    <a:pt x="172" y="0"/>
                    <a:pt x="163" y="0"/>
                  </a:cubicBezTo>
                  <a:lnTo>
                    <a:pt x="163" y="15"/>
                  </a:lnTo>
                  <a:cubicBezTo>
                    <a:pt x="182" y="15"/>
                    <a:pt x="187" y="27"/>
                    <a:pt x="187" y="36"/>
                  </a:cubicBezTo>
                  <a:cubicBezTo>
                    <a:pt x="187" y="41"/>
                    <a:pt x="186" y="43"/>
                    <a:pt x="184" y="48"/>
                  </a:cubicBezTo>
                  <a:lnTo>
                    <a:pt x="133" y="176"/>
                  </a:lnTo>
                  <a:lnTo>
                    <a:pt x="77" y="36"/>
                  </a:lnTo>
                  <a:cubicBezTo>
                    <a:pt x="74" y="30"/>
                    <a:pt x="74" y="29"/>
                    <a:pt x="74" y="28"/>
                  </a:cubicBezTo>
                  <a:cubicBezTo>
                    <a:pt x="74" y="15"/>
                    <a:pt x="94" y="15"/>
                    <a:pt x="103" y="15"/>
                  </a:cubicBezTo>
                  <a:lnTo>
                    <a:pt x="103" y="0"/>
                  </a:lnTo>
                  <a:cubicBezTo>
                    <a:pt x="88" y="0"/>
                    <a:pt x="60" y="1"/>
                    <a:pt x="48" y="1"/>
                  </a:cubicBezTo>
                  <a:cubicBezTo>
                    <a:pt x="35" y="1"/>
                    <a:pt x="15" y="1"/>
                    <a:pt x="0" y="0"/>
                  </a:cubicBezTo>
                  <a:lnTo>
                    <a:pt x="0" y="15"/>
                  </a:lnTo>
                  <a:cubicBezTo>
                    <a:pt x="32" y="15"/>
                    <a:pt x="34" y="18"/>
                    <a:pt x="40" y="33"/>
                  </a:cubicBezTo>
                  <a:lnTo>
                    <a:pt x="112" y="211"/>
                  </a:lnTo>
                  <a:cubicBezTo>
                    <a:pt x="115" y="218"/>
                    <a:pt x="116" y="220"/>
                    <a:pt x="122" y="220"/>
                  </a:cubicBezTo>
                  <a:cubicBezTo>
                    <a:pt x="129" y="220"/>
                    <a:pt x="131" y="216"/>
                    <a:pt x="133" y="211"/>
                  </a:cubicBezTo>
                  <a:lnTo>
                    <a:pt x="198" y="4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2" name="Freeform 750">
              <a:extLst>
                <a:ext uri="{FF2B5EF4-FFF2-40B4-BE49-F238E27FC236}">
                  <a16:creationId xmlns:a16="http://schemas.microsoft.com/office/drawing/2014/main" id="{AF0619C5-FAD8-477D-90D4-64FDFE02AF4A}"/>
                </a:ext>
              </a:extLst>
            </p:cNvPr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3398837" y="7507288"/>
              <a:ext cx="160338" cy="203200"/>
            </a:xfrm>
            <a:custGeom>
              <a:avLst/>
              <a:gdLst>
                <a:gd name="T0" fmla="*/ 42 w 193"/>
                <a:gd name="T1" fmla="*/ 98 h 229"/>
                <a:gd name="T2" fmla="*/ 103 w 193"/>
                <a:gd name="T3" fmla="*/ 11 h 229"/>
                <a:gd name="T4" fmla="*/ 160 w 193"/>
                <a:gd name="T5" fmla="*/ 98 h 229"/>
                <a:gd name="T6" fmla="*/ 42 w 193"/>
                <a:gd name="T7" fmla="*/ 98 h 229"/>
                <a:gd name="T8" fmla="*/ 41 w 193"/>
                <a:gd name="T9" fmla="*/ 108 h 229"/>
                <a:gd name="T10" fmla="*/ 180 w 193"/>
                <a:gd name="T11" fmla="*/ 108 h 229"/>
                <a:gd name="T12" fmla="*/ 193 w 193"/>
                <a:gd name="T13" fmla="*/ 98 h 229"/>
                <a:gd name="T14" fmla="*/ 103 w 193"/>
                <a:gd name="T15" fmla="*/ 0 h 229"/>
                <a:gd name="T16" fmla="*/ 0 w 193"/>
                <a:gd name="T17" fmla="*/ 114 h 229"/>
                <a:gd name="T18" fmla="*/ 109 w 193"/>
                <a:gd name="T19" fmla="*/ 229 h 229"/>
                <a:gd name="T20" fmla="*/ 193 w 193"/>
                <a:gd name="T21" fmla="*/ 164 h 229"/>
                <a:gd name="T22" fmla="*/ 186 w 193"/>
                <a:gd name="T23" fmla="*/ 158 h 229"/>
                <a:gd name="T24" fmla="*/ 180 w 193"/>
                <a:gd name="T25" fmla="*/ 165 h 229"/>
                <a:gd name="T26" fmla="*/ 112 w 193"/>
                <a:gd name="T27" fmla="*/ 217 h 229"/>
                <a:gd name="T28" fmla="*/ 56 w 193"/>
                <a:gd name="T29" fmla="*/ 183 h 229"/>
                <a:gd name="T30" fmla="*/ 41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8"/>
                  </a:moveTo>
                  <a:cubicBezTo>
                    <a:pt x="45" y="24"/>
                    <a:pt x="86" y="11"/>
                    <a:pt x="103" y="11"/>
                  </a:cubicBezTo>
                  <a:cubicBezTo>
                    <a:pt x="155" y="11"/>
                    <a:pt x="160" y="78"/>
                    <a:pt x="160" y="98"/>
                  </a:cubicBezTo>
                  <a:lnTo>
                    <a:pt x="42" y="98"/>
                  </a:lnTo>
                  <a:close/>
                  <a:moveTo>
                    <a:pt x="41" y="108"/>
                  </a:moveTo>
                  <a:lnTo>
                    <a:pt x="180" y="108"/>
                  </a:lnTo>
                  <a:cubicBezTo>
                    <a:pt x="191" y="108"/>
                    <a:pt x="193" y="108"/>
                    <a:pt x="193" y="98"/>
                  </a:cubicBezTo>
                  <a:cubicBezTo>
                    <a:pt x="193" y="48"/>
                    <a:pt x="166" y="0"/>
                    <a:pt x="103" y="0"/>
                  </a:cubicBezTo>
                  <a:cubicBezTo>
                    <a:pt x="46" y="0"/>
                    <a:pt x="0" y="51"/>
                    <a:pt x="0" y="114"/>
                  </a:cubicBezTo>
                  <a:cubicBezTo>
                    <a:pt x="0" y="181"/>
                    <a:pt x="52" y="229"/>
                    <a:pt x="109" y="229"/>
                  </a:cubicBezTo>
                  <a:cubicBezTo>
                    <a:pt x="170" y="229"/>
                    <a:pt x="193" y="174"/>
                    <a:pt x="193" y="164"/>
                  </a:cubicBezTo>
                  <a:cubicBezTo>
                    <a:pt x="193" y="159"/>
                    <a:pt x="189" y="158"/>
                    <a:pt x="186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2" y="217"/>
                    <a:pt x="117" y="217"/>
                    <a:pt x="112" y="217"/>
                  </a:cubicBezTo>
                  <a:cubicBezTo>
                    <a:pt x="87" y="217"/>
                    <a:pt x="68" y="202"/>
                    <a:pt x="56" y="183"/>
                  </a:cubicBezTo>
                  <a:cubicBezTo>
                    <a:pt x="41" y="159"/>
                    <a:pt x="41" y="126"/>
                    <a:pt x="41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3" name="Freeform 751">
              <a:extLst>
                <a:ext uri="{FF2B5EF4-FFF2-40B4-BE49-F238E27FC236}">
                  <a16:creationId xmlns:a16="http://schemas.microsoft.com/office/drawing/2014/main" id="{253593E8-B8A0-4E4A-89AF-9E75FE3DD637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3575050" y="7515226"/>
              <a:ext cx="207963" cy="190500"/>
            </a:xfrm>
            <a:custGeom>
              <a:avLst/>
              <a:gdLst>
                <a:gd name="T0" fmla="*/ 137 w 251"/>
                <a:gd name="T1" fmla="*/ 97 h 215"/>
                <a:gd name="T2" fmla="*/ 183 w 251"/>
                <a:gd name="T3" fmla="*/ 41 h 215"/>
                <a:gd name="T4" fmla="*/ 242 w 251"/>
                <a:gd name="T5" fmla="*/ 15 h 215"/>
                <a:gd name="T6" fmla="*/ 242 w 251"/>
                <a:gd name="T7" fmla="*/ 0 h 215"/>
                <a:gd name="T8" fmla="*/ 201 w 251"/>
                <a:gd name="T9" fmla="*/ 1 h 215"/>
                <a:gd name="T10" fmla="*/ 154 w 251"/>
                <a:gd name="T11" fmla="*/ 0 h 215"/>
                <a:gd name="T12" fmla="*/ 154 w 251"/>
                <a:gd name="T13" fmla="*/ 15 h 215"/>
                <a:gd name="T14" fmla="*/ 168 w 251"/>
                <a:gd name="T15" fmla="*/ 30 h 215"/>
                <a:gd name="T16" fmla="*/ 161 w 251"/>
                <a:gd name="T17" fmla="*/ 48 h 215"/>
                <a:gd name="T18" fmla="*/ 130 w 251"/>
                <a:gd name="T19" fmla="*/ 87 h 215"/>
                <a:gd name="T20" fmla="*/ 91 w 251"/>
                <a:gd name="T21" fmla="*/ 36 h 215"/>
                <a:gd name="T22" fmla="*/ 86 w 251"/>
                <a:gd name="T23" fmla="*/ 27 h 215"/>
                <a:gd name="T24" fmla="*/ 104 w 251"/>
                <a:gd name="T25" fmla="*/ 15 h 215"/>
                <a:gd name="T26" fmla="*/ 104 w 251"/>
                <a:gd name="T27" fmla="*/ 0 h 215"/>
                <a:gd name="T28" fmla="*/ 50 w 251"/>
                <a:gd name="T29" fmla="*/ 1 h 215"/>
                <a:gd name="T30" fmla="*/ 2 w 251"/>
                <a:gd name="T31" fmla="*/ 0 h 215"/>
                <a:gd name="T32" fmla="*/ 2 w 251"/>
                <a:gd name="T33" fmla="*/ 15 h 215"/>
                <a:gd name="T34" fmla="*/ 61 w 251"/>
                <a:gd name="T35" fmla="*/ 45 h 215"/>
                <a:gd name="T36" fmla="*/ 111 w 251"/>
                <a:gd name="T37" fmla="*/ 110 h 215"/>
                <a:gd name="T38" fmla="*/ 64 w 251"/>
                <a:gd name="T39" fmla="*/ 169 h 215"/>
                <a:gd name="T40" fmla="*/ 0 w 251"/>
                <a:gd name="T41" fmla="*/ 199 h 215"/>
                <a:gd name="T42" fmla="*/ 0 w 251"/>
                <a:gd name="T43" fmla="*/ 215 h 215"/>
                <a:gd name="T44" fmla="*/ 41 w 251"/>
                <a:gd name="T45" fmla="*/ 213 h 215"/>
                <a:gd name="T46" fmla="*/ 89 w 251"/>
                <a:gd name="T47" fmla="*/ 215 h 215"/>
                <a:gd name="T48" fmla="*/ 89 w 251"/>
                <a:gd name="T49" fmla="*/ 199 h 215"/>
                <a:gd name="T50" fmla="*/ 74 w 251"/>
                <a:gd name="T51" fmla="*/ 184 h 215"/>
                <a:gd name="T52" fmla="*/ 119 w 251"/>
                <a:gd name="T53" fmla="*/ 120 h 215"/>
                <a:gd name="T54" fmla="*/ 157 w 251"/>
                <a:gd name="T55" fmla="*/ 170 h 215"/>
                <a:gd name="T56" fmla="*/ 167 w 251"/>
                <a:gd name="T57" fmla="*/ 187 h 215"/>
                <a:gd name="T58" fmla="*/ 150 w 251"/>
                <a:gd name="T59" fmla="*/ 199 h 215"/>
                <a:gd name="T60" fmla="*/ 150 w 251"/>
                <a:gd name="T61" fmla="*/ 215 h 215"/>
                <a:gd name="T62" fmla="*/ 203 w 251"/>
                <a:gd name="T63" fmla="*/ 213 h 215"/>
                <a:gd name="T64" fmla="*/ 251 w 251"/>
                <a:gd name="T65" fmla="*/ 215 h 215"/>
                <a:gd name="T66" fmla="*/ 251 w 251"/>
                <a:gd name="T67" fmla="*/ 199 h 215"/>
                <a:gd name="T68" fmla="*/ 204 w 251"/>
                <a:gd name="T69" fmla="*/ 184 h 215"/>
                <a:gd name="T70" fmla="*/ 137 w 251"/>
                <a:gd name="T71" fmla="*/ 97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1" h="215">
                  <a:moveTo>
                    <a:pt x="137" y="97"/>
                  </a:moveTo>
                  <a:cubicBezTo>
                    <a:pt x="152" y="78"/>
                    <a:pt x="171" y="54"/>
                    <a:pt x="183" y="41"/>
                  </a:cubicBezTo>
                  <a:cubicBezTo>
                    <a:pt x="198" y="23"/>
                    <a:pt x="219" y="15"/>
                    <a:pt x="242" y="15"/>
                  </a:cubicBezTo>
                  <a:lnTo>
                    <a:pt x="242" y="0"/>
                  </a:lnTo>
                  <a:cubicBezTo>
                    <a:pt x="229" y="1"/>
                    <a:pt x="214" y="1"/>
                    <a:pt x="201" y="1"/>
                  </a:cubicBezTo>
                  <a:cubicBezTo>
                    <a:pt x="186" y="1"/>
                    <a:pt x="160" y="0"/>
                    <a:pt x="154" y="0"/>
                  </a:cubicBezTo>
                  <a:lnTo>
                    <a:pt x="154" y="15"/>
                  </a:lnTo>
                  <a:cubicBezTo>
                    <a:pt x="164" y="16"/>
                    <a:pt x="168" y="22"/>
                    <a:pt x="168" y="30"/>
                  </a:cubicBezTo>
                  <a:cubicBezTo>
                    <a:pt x="168" y="38"/>
                    <a:pt x="163" y="45"/>
                    <a:pt x="161" y="48"/>
                  </a:cubicBezTo>
                  <a:lnTo>
                    <a:pt x="130" y="87"/>
                  </a:lnTo>
                  <a:lnTo>
                    <a:pt x="91" y="36"/>
                  </a:lnTo>
                  <a:cubicBezTo>
                    <a:pt x="86" y="31"/>
                    <a:pt x="86" y="30"/>
                    <a:pt x="86" y="27"/>
                  </a:cubicBezTo>
                  <a:cubicBezTo>
                    <a:pt x="86" y="20"/>
                    <a:pt x="94" y="15"/>
                    <a:pt x="104" y="15"/>
                  </a:cubicBezTo>
                  <a:lnTo>
                    <a:pt x="104" y="0"/>
                  </a:lnTo>
                  <a:cubicBezTo>
                    <a:pt x="91" y="0"/>
                    <a:pt x="58" y="1"/>
                    <a:pt x="50" y="1"/>
                  </a:cubicBezTo>
                  <a:cubicBezTo>
                    <a:pt x="39" y="1"/>
                    <a:pt x="16" y="1"/>
                    <a:pt x="2" y="0"/>
                  </a:cubicBezTo>
                  <a:lnTo>
                    <a:pt x="2" y="15"/>
                  </a:lnTo>
                  <a:cubicBezTo>
                    <a:pt x="37" y="15"/>
                    <a:pt x="38" y="15"/>
                    <a:pt x="61" y="45"/>
                  </a:cubicBezTo>
                  <a:lnTo>
                    <a:pt x="111" y="110"/>
                  </a:lnTo>
                  <a:lnTo>
                    <a:pt x="64" y="169"/>
                  </a:lnTo>
                  <a:cubicBezTo>
                    <a:pt x="40" y="198"/>
                    <a:pt x="10" y="199"/>
                    <a:pt x="0" y="199"/>
                  </a:cubicBezTo>
                  <a:lnTo>
                    <a:pt x="0" y="215"/>
                  </a:lnTo>
                  <a:cubicBezTo>
                    <a:pt x="13" y="214"/>
                    <a:pt x="28" y="213"/>
                    <a:pt x="41" y="213"/>
                  </a:cubicBezTo>
                  <a:cubicBezTo>
                    <a:pt x="56" y="213"/>
                    <a:pt x="77" y="214"/>
                    <a:pt x="89" y="215"/>
                  </a:cubicBezTo>
                  <a:lnTo>
                    <a:pt x="89" y="199"/>
                  </a:lnTo>
                  <a:cubicBezTo>
                    <a:pt x="78" y="198"/>
                    <a:pt x="74" y="191"/>
                    <a:pt x="74" y="184"/>
                  </a:cubicBezTo>
                  <a:cubicBezTo>
                    <a:pt x="74" y="173"/>
                    <a:pt x="89" y="156"/>
                    <a:pt x="119" y="120"/>
                  </a:cubicBezTo>
                  <a:lnTo>
                    <a:pt x="157" y="170"/>
                  </a:lnTo>
                  <a:cubicBezTo>
                    <a:pt x="161" y="176"/>
                    <a:pt x="167" y="184"/>
                    <a:pt x="167" y="187"/>
                  </a:cubicBezTo>
                  <a:cubicBezTo>
                    <a:pt x="167" y="191"/>
                    <a:pt x="163" y="199"/>
                    <a:pt x="150" y="199"/>
                  </a:cubicBezTo>
                  <a:lnTo>
                    <a:pt x="150" y="215"/>
                  </a:lnTo>
                  <a:cubicBezTo>
                    <a:pt x="165" y="214"/>
                    <a:pt x="192" y="213"/>
                    <a:pt x="203" y="213"/>
                  </a:cubicBezTo>
                  <a:cubicBezTo>
                    <a:pt x="217" y="213"/>
                    <a:pt x="236" y="214"/>
                    <a:pt x="251" y="215"/>
                  </a:cubicBezTo>
                  <a:lnTo>
                    <a:pt x="251" y="199"/>
                  </a:lnTo>
                  <a:cubicBezTo>
                    <a:pt x="224" y="199"/>
                    <a:pt x="215" y="198"/>
                    <a:pt x="204" y="184"/>
                  </a:cubicBezTo>
                  <a:lnTo>
                    <a:pt x="137" y="9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4" name="Freeform 752">
              <a:extLst>
                <a:ext uri="{FF2B5EF4-FFF2-40B4-BE49-F238E27FC236}">
                  <a16:creationId xmlns:a16="http://schemas.microsoft.com/office/drawing/2014/main" id="{7864F9A1-A230-4FEC-A747-DEDBD4F3C32D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3910012" y="7434263"/>
              <a:ext cx="130175" cy="276225"/>
            </a:xfrm>
            <a:custGeom>
              <a:avLst/>
              <a:gdLst>
                <a:gd name="T0" fmla="*/ 77 w 156"/>
                <a:gd name="T1" fmla="*/ 107 h 312"/>
                <a:gd name="T2" fmla="*/ 148 w 156"/>
                <a:gd name="T3" fmla="*/ 107 h 312"/>
                <a:gd name="T4" fmla="*/ 148 w 156"/>
                <a:gd name="T5" fmla="*/ 92 h 312"/>
                <a:gd name="T6" fmla="*/ 77 w 156"/>
                <a:gd name="T7" fmla="*/ 92 h 312"/>
                <a:gd name="T8" fmla="*/ 77 w 156"/>
                <a:gd name="T9" fmla="*/ 0 h 312"/>
                <a:gd name="T10" fmla="*/ 64 w 156"/>
                <a:gd name="T11" fmla="*/ 0 h 312"/>
                <a:gd name="T12" fmla="*/ 0 w 156"/>
                <a:gd name="T13" fmla="*/ 96 h 312"/>
                <a:gd name="T14" fmla="*/ 0 w 156"/>
                <a:gd name="T15" fmla="*/ 107 h 312"/>
                <a:gd name="T16" fmla="*/ 42 w 156"/>
                <a:gd name="T17" fmla="*/ 107 h 312"/>
                <a:gd name="T18" fmla="*/ 42 w 156"/>
                <a:gd name="T19" fmla="*/ 245 h 312"/>
                <a:gd name="T20" fmla="*/ 107 w 156"/>
                <a:gd name="T21" fmla="*/ 312 h 312"/>
                <a:gd name="T22" fmla="*/ 156 w 156"/>
                <a:gd name="T23" fmla="*/ 245 h 312"/>
                <a:gd name="T24" fmla="*/ 156 w 156"/>
                <a:gd name="T25" fmla="*/ 216 h 312"/>
                <a:gd name="T26" fmla="*/ 144 w 156"/>
                <a:gd name="T27" fmla="*/ 216 h 312"/>
                <a:gd name="T28" fmla="*/ 144 w 156"/>
                <a:gd name="T29" fmla="*/ 244 h 312"/>
                <a:gd name="T30" fmla="*/ 110 w 156"/>
                <a:gd name="T31" fmla="*/ 300 h 312"/>
                <a:gd name="T32" fmla="*/ 77 w 156"/>
                <a:gd name="T33" fmla="*/ 246 h 312"/>
                <a:gd name="T34" fmla="*/ 77 w 156"/>
                <a:gd name="T35" fmla="*/ 10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2">
                  <a:moveTo>
                    <a:pt x="77" y="107"/>
                  </a:moveTo>
                  <a:lnTo>
                    <a:pt x="148" y="107"/>
                  </a:lnTo>
                  <a:lnTo>
                    <a:pt x="148" y="92"/>
                  </a:lnTo>
                  <a:lnTo>
                    <a:pt x="77" y="92"/>
                  </a:lnTo>
                  <a:lnTo>
                    <a:pt x="77" y="0"/>
                  </a:lnTo>
                  <a:lnTo>
                    <a:pt x="64" y="0"/>
                  </a:lnTo>
                  <a:cubicBezTo>
                    <a:pt x="64" y="41"/>
                    <a:pt x="49" y="94"/>
                    <a:pt x="0" y="96"/>
                  </a:cubicBezTo>
                  <a:lnTo>
                    <a:pt x="0" y="107"/>
                  </a:lnTo>
                  <a:lnTo>
                    <a:pt x="42" y="107"/>
                  </a:lnTo>
                  <a:lnTo>
                    <a:pt x="42" y="245"/>
                  </a:lnTo>
                  <a:cubicBezTo>
                    <a:pt x="42" y="306"/>
                    <a:pt x="89" y="312"/>
                    <a:pt x="107" y="312"/>
                  </a:cubicBezTo>
                  <a:cubicBezTo>
                    <a:pt x="142" y="312"/>
                    <a:pt x="156" y="277"/>
                    <a:pt x="156" y="245"/>
                  </a:cubicBezTo>
                  <a:lnTo>
                    <a:pt x="156" y="216"/>
                  </a:lnTo>
                  <a:lnTo>
                    <a:pt x="144" y="216"/>
                  </a:lnTo>
                  <a:lnTo>
                    <a:pt x="144" y="244"/>
                  </a:lnTo>
                  <a:cubicBezTo>
                    <a:pt x="144" y="281"/>
                    <a:pt x="129" y="300"/>
                    <a:pt x="110" y="300"/>
                  </a:cubicBezTo>
                  <a:cubicBezTo>
                    <a:pt x="77" y="300"/>
                    <a:pt x="77" y="254"/>
                    <a:pt x="77" y="246"/>
                  </a:cubicBezTo>
                  <a:lnTo>
                    <a:pt x="77" y="10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5" name="Freeform 753">
              <a:extLst>
                <a:ext uri="{FF2B5EF4-FFF2-40B4-BE49-F238E27FC236}">
                  <a16:creationId xmlns:a16="http://schemas.microsoft.com/office/drawing/2014/main" id="{B56CA0A0-1E8F-4119-BDFE-07F75E6FE997}"/>
                </a:ext>
              </a:extLst>
            </p:cNvPr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4073525" y="7507288"/>
              <a:ext cx="160338" cy="203200"/>
            </a:xfrm>
            <a:custGeom>
              <a:avLst/>
              <a:gdLst>
                <a:gd name="T0" fmla="*/ 42 w 193"/>
                <a:gd name="T1" fmla="*/ 98 h 229"/>
                <a:gd name="T2" fmla="*/ 104 w 193"/>
                <a:gd name="T3" fmla="*/ 11 h 229"/>
                <a:gd name="T4" fmla="*/ 160 w 193"/>
                <a:gd name="T5" fmla="*/ 98 h 229"/>
                <a:gd name="T6" fmla="*/ 42 w 193"/>
                <a:gd name="T7" fmla="*/ 98 h 229"/>
                <a:gd name="T8" fmla="*/ 41 w 193"/>
                <a:gd name="T9" fmla="*/ 108 h 229"/>
                <a:gd name="T10" fmla="*/ 181 w 193"/>
                <a:gd name="T11" fmla="*/ 108 h 229"/>
                <a:gd name="T12" fmla="*/ 193 w 193"/>
                <a:gd name="T13" fmla="*/ 98 h 229"/>
                <a:gd name="T14" fmla="*/ 104 w 193"/>
                <a:gd name="T15" fmla="*/ 0 h 229"/>
                <a:gd name="T16" fmla="*/ 0 w 193"/>
                <a:gd name="T17" fmla="*/ 114 h 229"/>
                <a:gd name="T18" fmla="*/ 110 w 193"/>
                <a:gd name="T19" fmla="*/ 229 h 229"/>
                <a:gd name="T20" fmla="*/ 193 w 193"/>
                <a:gd name="T21" fmla="*/ 164 h 229"/>
                <a:gd name="T22" fmla="*/ 187 w 193"/>
                <a:gd name="T23" fmla="*/ 158 h 229"/>
                <a:gd name="T24" fmla="*/ 180 w 193"/>
                <a:gd name="T25" fmla="*/ 165 h 229"/>
                <a:gd name="T26" fmla="*/ 113 w 193"/>
                <a:gd name="T27" fmla="*/ 217 h 229"/>
                <a:gd name="T28" fmla="*/ 56 w 193"/>
                <a:gd name="T29" fmla="*/ 183 h 229"/>
                <a:gd name="T30" fmla="*/ 41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8"/>
                  </a:moveTo>
                  <a:cubicBezTo>
                    <a:pt x="45" y="24"/>
                    <a:pt x="87" y="11"/>
                    <a:pt x="104" y="11"/>
                  </a:cubicBezTo>
                  <a:cubicBezTo>
                    <a:pt x="155" y="11"/>
                    <a:pt x="160" y="78"/>
                    <a:pt x="160" y="98"/>
                  </a:cubicBezTo>
                  <a:lnTo>
                    <a:pt x="42" y="98"/>
                  </a:lnTo>
                  <a:close/>
                  <a:moveTo>
                    <a:pt x="41" y="108"/>
                  </a:moveTo>
                  <a:lnTo>
                    <a:pt x="181" y="108"/>
                  </a:lnTo>
                  <a:cubicBezTo>
                    <a:pt x="192" y="108"/>
                    <a:pt x="193" y="108"/>
                    <a:pt x="193" y="98"/>
                  </a:cubicBezTo>
                  <a:cubicBezTo>
                    <a:pt x="193" y="48"/>
                    <a:pt x="166" y="0"/>
                    <a:pt x="104" y="0"/>
                  </a:cubicBezTo>
                  <a:cubicBezTo>
                    <a:pt x="46" y="0"/>
                    <a:pt x="0" y="51"/>
                    <a:pt x="0" y="114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1" y="229"/>
                    <a:pt x="193" y="174"/>
                    <a:pt x="193" y="164"/>
                  </a:cubicBezTo>
                  <a:cubicBezTo>
                    <a:pt x="193" y="159"/>
                    <a:pt x="189" y="158"/>
                    <a:pt x="187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3" y="217"/>
                    <a:pt x="118" y="217"/>
                    <a:pt x="113" y="217"/>
                  </a:cubicBezTo>
                  <a:cubicBezTo>
                    <a:pt x="88" y="217"/>
                    <a:pt x="68" y="202"/>
                    <a:pt x="56" y="183"/>
                  </a:cubicBezTo>
                  <a:cubicBezTo>
                    <a:pt x="41" y="159"/>
                    <a:pt x="41" y="126"/>
                    <a:pt x="41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6" name="Freeform 754">
              <a:extLst>
                <a:ext uri="{FF2B5EF4-FFF2-40B4-BE49-F238E27FC236}">
                  <a16:creationId xmlns:a16="http://schemas.microsoft.com/office/drawing/2014/main" id="{7394839F-5653-4514-B42D-2BF255D0A869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4257675" y="7510463"/>
              <a:ext cx="138113" cy="195263"/>
            </a:xfrm>
            <a:custGeom>
              <a:avLst/>
              <a:gdLst>
                <a:gd name="T0" fmla="*/ 69 w 167"/>
                <a:gd name="T1" fmla="*/ 55 h 221"/>
                <a:gd name="T2" fmla="*/ 69 w 167"/>
                <a:gd name="T3" fmla="*/ 0 h 221"/>
                <a:gd name="T4" fmla="*/ 0 w 167"/>
                <a:gd name="T5" fmla="*/ 6 h 221"/>
                <a:gd name="T6" fmla="*/ 0 w 167"/>
                <a:gd name="T7" fmla="*/ 21 h 221"/>
                <a:gd name="T8" fmla="*/ 38 w 167"/>
                <a:gd name="T9" fmla="*/ 49 h 221"/>
                <a:gd name="T10" fmla="*/ 38 w 167"/>
                <a:gd name="T11" fmla="*/ 183 h 221"/>
                <a:gd name="T12" fmla="*/ 0 w 167"/>
                <a:gd name="T13" fmla="*/ 205 h 221"/>
                <a:gd name="T14" fmla="*/ 0 w 167"/>
                <a:gd name="T15" fmla="*/ 221 h 221"/>
                <a:gd name="T16" fmla="*/ 56 w 167"/>
                <a:gd name="T17" fmla="*/ 219 h 221"/>
                <a:gd name="T18" fmla="*/ 120 w 167"/>
                <a:gd name="T19" fmla="*/ 221 h 221"/>
                <a:gd name="T20" fmla="*/ 120 w 167"/>
                <a:gd name="T21" fmla="*/ 205 h 221"/>
                <a:gd name="T22" fmla="*/ 109 w 167"/>
                <a:gd name="T23" fmla="*/ 205 h 221"/>
                <a:gd name="T24" fmla="*/ 71 w 167"/>
                <a:gd name="T25" fmla="*/ 182 h 221"/>
                <a:gd name="T26" fmla="*/ 71 w 167"/>
                <a:gd name="T27" fmla="*/ 105 h 221"/>
                <a:gd name="T28" fmla="*/ 130 w 167"/>
                <a:gd name="T29" fmla="*/ 11 h 221"/>
                <a:gd name="T30" fmla="*/ 136 w 167"/>
                <a:gd name="T31" fmla="*/ 12 h 221"/>
                <a:gd name="T32" fmla="*/ 124 w 167"/>
                <a:gd name="T33" fmla="*/ 31 h 221"/>
                <a:gd name="T34" fmla="*/ 146 w 167"/>
                <a:gd name="T35" fmla="*/ 52 h 221"/>
                <a:gd name="T36" fmla="*/ 167 w 167"/>
                <a:gd name="T37" fmla="*/ 30 h 221"/>
                <a:gd name="T38" fmla="*/ 130 w 167"/>
                <a:gd name="T39" fmla="*/ 0 h 221"/>
                <a:gd name="T40" fmla="*/ 69 w 167"/>
                <a:gd name="T41" fmla="*/ 5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7" h="221">
                  <a:moveTo>
                    <a:pt x="69" y="55"/>
                  </a:moveTo>
                  <a:lnTo>
                    <a:pt x="69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4" y="21"/>
                    <a:pt x="38" y="25"/>
                    <a:pt x="38" y="49"/>
                  </a:cubicBezTo>
                  <a:lnTo>
                    <a:pt x="38" y="183"/>
                  </a:lnTo>
                  <a:cubicBezTo>
                    <a:pt x="38" y="205"/>
                    <a:pt x="33" y="205"/>
                    <a:pt x="0" y="205"/>
                  </a:cubicBezTo>
                  <a:lnTo>
                    <a:pt x="0" y="221"/>
                  </a:lnTo>
                  <a:cubicBezTo>
                    <a:pt x="19" y="220"/>
                    <a:pt x="42" y="219"/>
                    <a:pt x="56" y="219"/>
                  </a:cubicBezTo>
                  <a:cubicBezTo>
                    <a:pt x="76" y="219"/>
                    <a:pt x="100" y="219"/>
                    <a:pt x="120" y="221"/>
                  </a:cubicBezTo>
                  <a:lnTo>
                    <a:pt x="120" y="205"/>
                  </a:lnTo>
                  <a:lnTo>
                    <a:pt x="109" y="205"/>
                  </a:lnTo>
                  <a:cubicBezTo>
                    <a:pt x="72" y="205"/>
                    <a:pt x="71" y="200"/>
                    <a:pt x="71" y="182"/>
                  </a:cubicBezTo>
                  <a:lnTo>
                    <a:pt x="71" y="105"/>
                  </a:lnTo>
                  <a:cubicBezTo>
                    <a:pt x="71" y="55"/>
                    <a:pt x="92" y="11"/>
                    <a:pt x="130" y="11"/>
                  </a:cubicBezTo>
                  <a:cubicBezTo>
                    <a:pt x="134" y="11"/>
                    <a:pt x="135" y="11"/>
                    <a:pt x="136" y="12"/>
                  </a:cubicBezTo>
                  <a:cubicBezTo>
                    <a:pt x="134" y="12"/>
                    <a:pt x="124" y="18"/>
                    <a:pt x="124" y="31"/>
                  </a:cubicBezTo>
                  <a:cubicBezTo>
                    <a:pt x="124" y="45"/>
                    <a:pt x="135" y="52"/>
                    <a:pt x="146" y="52"/>
                  </a:cubicBezTo>
                  <a:cubicBezTo>
                    <a:pt x="155" y="52"/>
                    <a:pt x="167" y="46"/>
                    <a:pt x="167" y="30"/>
                  </a:cubicBezTo>
                  <a:cubicBezTo>
                    <a:pt x="167" y="15"/>
                    <a:pt x="152" y="0"/>
                    <a:pt x="130" y="0"/>
                  </a:cubicBezTo>
                  <a:cubicBezTo>
                    <a:pt x="94" y="0"/>
                    <a:pt x="76" y="33"/>
                    <a:pt x="69" y="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7" name="Freeform 755">
              <a:extLst>
                <a:ext uri="{FF2B5EF4-FFF2-40B4-BE49-F238E27FC236}">
                  <a16:creationId xmlns:a16="http://schemas.microsoft.com/office/drawing/2014/main" id="{C2DD9C85-7671-4513-84BE-E616D318D18E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4421187" y="7510463"/>
              <a:ext cx="322263" cy="195263"/>
            </a:xfrm>
            <a:custGeom>
              <a:avLst/>
              <a:gdLst>
                <a:gd name="T0" fmla="*/ 39 w 389"/>
                <a:gd name="T1" fmla="*/ 49 h 221"/>
                <a:gd name="T2" fmla="*/ 39 w 389"/>
                <a:gd name="T3" fmla="*/ 183 h 221"/>
                <a:gd name="T4" fmla="*/ 0 w 389"/>
                <a:gd name="T5" fmla="*/ 205 h 221"/>
                <a:gd name="T6" fmla="*/ 0 w 389"/>
                <a:gd name="T7" fmla="*/ 221 h 221"/>
                <a:gd name="T8" fmla="*/ 56 w 389"/>
                <a:gd name="T9" fmla="*/ 219 h 221"/>
                <a:gd name="T10" fmla="*/ 112 w 389"/>
                <a:gd name="T11" fmla="*/ 221 h 221"/>
                <a:gd name="T12" fmla="*/ 112 w 389"/>
                <a:gd name="T13" fmla="*/ 205 h 221"/>
                <a:gd name="T14" fmla="*/ 73 w 389"/>
                <a:gd name="T15" fmla="*/ 183 h 221"/>
                <a:gd name="T16" fmla="*/ 73 w 389"/>
                <a:gd name="T17" fmla="*/ 91 h 221"/>
                <a:gd name="T18" fmla="*/ 140 w 389"/>
                <a:gd name="T19" fmla="*/ 11 h 221"/>
                <a:gd name="T20" fmla="*/ 177 w 389"/>
                <a:gd name="T21" fmla="*/ 66 h 221"/>
                <a:gd name="T22" fmla="*/ 177 w 389"/>
                <a:gd name="T23" fmla="*/ 183 h 221"/>
                <a:gd name="T24" fmla="*/ 138 w 389"/>
                <a:gd name="T25" fmla="*/ 205 h 221"/>
                <a:gd name="T26" fmla="*/ 138 w 389"/>
                <a:gd name="T27" fmla="*/ 221 h 221"/>
                <a:gd name="T28" fmla="*/ 195 w 389"/>
                <a:gd name="T29" fmla="*/ 219 h 221"/>
                <a:gd name="T30" fmla="*/ 250 w 389"/>
                <a:gd name="T31" fmla="*/ 221 h 221"/>
                <a:gd name="T32" fmla="*/ 250 w 389"/>
                <a:gd name="T33" fmla="*/ 205 h 221"/>
                <a:gd name="T34" fmla="*/ 212 w 389"/>
                <a:gd name="T35" fmla="*/ 183 h 221"/>
                <a:gd name="T36" fmla="*/ 212 w 389"/>
                <a:gd name="T37" fmla="*/ 91 h 221"/>
                <a:gd name="T38" fmla="*/ 279 w 389"/>
                <a:gd name="T39" fmla="*/ 11 h 221"/>
                <a:gd name="T40" fmla="*/ 316 w 389"/>
                <a:gd name="T41" fmla="*/ 66 h 221"/>
                <a:gd name="T42" fmla="*/ 316 w 389"/>
                <a:gd name="T43" fmla="*/ 183 h 221"/>
                <a:gd name="T44" fmla="*/ 277 w 389"/>
                <a:gd name="T45" fmla="*/ 205 h 221"/>
                <a:gd name="T46" fmla="*/ 277 w 389"/>
                <a:gd name="T47" fmla="*/ 221 h 221"/>
                <a:gd name="T48" fmla="*/ 333 w 389"/>
                <a:gd name="T49" fmla="*/ 219 h 221"/>
                <a:gd name="T50" fmla="*/ 389 w 389"/>
                <a:gd name="T51" fmla="*/ 221 h 221"/>
                <a:gd name="T52" fmla="*/ 389 w 389"/>
                <a:gd name="T53" fmla="*/ 205 h 221"/>
                <a:gd name="T54" fmla="*/ 350 w 389"/>
                <a:gd name="T55" fmla="*/ 190 h 221"/>
                <a:gd name="T56" fmla="*/ 350 w 389"/>
                <a:gd name="T57" fmla="*/ 95 h 221"/>
                <a:gd name="T58" fmla="*/ 335 w 389"/>
                <a:gd name="T59" fmla="*/ 18 h 221"/>
                <a:gd name="T60" fmla="*/ 282 w 389"/>
                <a:gd name="T61" fmla="*/ 0 h 221"/>
                <a:gd name="T62" fmla="*/ 210 w 389"/>
                <a:gd name="T63" fmla="*/ 49 h 221"/>
                <a:gd name="T64" fmla="*/ 144 w 389"/>
                <a:gd name="T65" fmla="*/ 0 h 221"/>
                <a:gd name="T66" fmla="*/ 70 w 389"/>
                <a:gd name="T67" fmla="*/ 52 h 221"/>
                <a:gd name="T68" fmla="*/ 70 w 389"/>
                <a:gd name="T69" fmla="*/ 0 h 221"/>
                <a:gd name="T70" fmla="*/ 0 w 389"/>
                <a:gd name="T71" fmla="*/ 6 h 221"/>
                <a:gd name="T72" fmla="*/ 0 w 389"/>
                <a:gd name="T73" fmla="*/ 21 h 221"/>
                <a:gd name="T74" fmla="*/ 39 w 389"/>
                <a:gd name="T75" fmla="*/ 49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9" h="221">
                  <a:moveTo>
                    <a:pt x="39" y="49"/>
                  </a:moveTo>
                  <a:lnTo>
                    <a:pt x="39" y="183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1"/>
                  </a:lnTo>
                  <a:cubicBezTo>
                    <a:pt x="17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1"/>
                  </a:cubicBezTo>
                  <a:lnTo>
                    <a:pt x="112" y="205"/>
                  </a:lnTo>
                  <a:cubicBezTo>
                    <a:pt x="78" y="205"/>
                    <a:pt x="73" y="205"/>
                    <a:pt x="73" y="183"/>
                  </a:cubicBezTo>
                  <a:lnTo>
                    <a:pt x="73" y="91"/>
                  </a:lnTo>
                  <a:cubicBezTo>
                    <a:pt x="73" y="39"/>
                    <a:pt x="108" y="11"/>
                    <a:pt x="140" y="11"/>
                  </a:cubicBezTo>
                  <a:cubicBezTo>
                    <a:pt x="172" y="11"/>
                    <a:pt x="177" y="38"/>
                    <a:pt x="177" y="66"/>
                  </a:cubicBezTo>
                  <a:lnTo>
                    <a:pt x="177" y="183"/>
                  </a:lnTo>
                  <a:cubicBezTo>
                    <a:pt x="177" y="205"/>
                    <a:pt x="172" y="205"/>
                    <a:pt x="138" y="205"/>
                  </a:cubicBezTo>
                  <a:lnTo>
                    <a:pt x="138" y="221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4" y="220"/>
                    <a:pt x="250" y="221"/>
                  </a:cubicBezTo>
                  <a:lnTo>
                    <a:pt x="250" y="205"/>
                  </a:lnTo>
                  <a:cubicBezTo>
                    <a:pt x="217" y="205"/>
                    <a:pt x="212" y="205"/>
                    <a:pt x="212" y="183"/>
                  </a:cubicBezTo>
                  <a:lnTo>
                    <a:pt x="212" y="91"/>
                  </a:lnTo>
                  <a:cubicBezTo>
                    <a:pt x="212" y="39"/>
                    <a:pt x="247" y="11"/>
                    <a:pt x="279" y="11"/>
                  </a:cubicBezTo>
                  <a:cubicBezTo>
                    <a:pt x="310" y="11"/>
                    <a:pt x="316" y="38"/>
                    <a:pt x="316" y="66"/>
                  </a:cubicBezTo>
                  <a:lnTo>
                    <a:pt x="316" y="183"/>
                  </a:lnTo>
                  <a:cubicBezTo>
                    <a:pt x="316" y="205"/>
                    <a:pt x="310" y="205"/>
                    <a:pt x="277" y="205"/>
                  </a:cubicBezTo>
                  <a:lnTo>
                    <a:pt x="277" y="221"/>
                  </a:lnTo>
                  <a:cubicBezTo>
                    <a:pt x="294" y="220"/>
                    <a:pt x="320" y="219"/>
                    <a:pt x="333" y="219"/>
                  </a:cubicBezTo>
                  <a:cubicBezTo>
                    <a:pt x="346" y="219"/>
                    <a:pt x="372" y="220"/>
                    <a:pt x="389" y="221"/>
                  </a:cubicBezTo>
                  <a:lnTo>
                    <a:pt x="389" y="205"/>
                  </a:lnTo>
                  <a:cubicBezTo>
                    <a:pt x="363" y="205"/>
                    <a:pt x="351" y="205"/>
                    <a:pt x="350" y="190"/>
                  </a:cubicBezTo>
                  <a:lnTo>
                    <a:pt x="350" y="95"/>
                  </a:lnTo>
                  <a:cubicBezTo>
                    <a:pt x="350" y="52"/>
                    <a:pt x="350" y="36"/>
                    <a:pt x="335" y="18"/>
                  </a:cubicBezTo>
                  <a:cubicBezTo>
                    <a:pt x="328" y="10"/>
                    <a:pt x="311" y="0"/>
                    <a:pt x="282" y="0"/>
                  </a:cubicBezTo>
                  <a:cubicBezTo>
                    <a:pt x="240" y="0"/>
                    <a:pt x="219" y="30"/>
                    <a:pt x="210" y="49"/>
                  </a:cubicBezTo>
                  <a:cubicBezTo>
                    <a:pt x="203" y="6"/>
                    <a:pt x="166" y="0"/>
                    <a:pt x="144" y="0"/>
                  </a:cubicBezTo>
                  <a:cubicBezTo>
                    <a:pt x="107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5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8" name="Freeform 756">
              <a:extLst>
                <a:ext uri="{FF2B5EF4-FFF2-40B4-BE49-F238E27FC236}">
                  <a16:creationId xmlns:a16="http://schemas.microsoft.com/office/drawing/2014/main" id="{9242DE86-29ED-4BE3-A18E-12C9A9D7A377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4764087" y="7507288"/>
              <a:ext cx="134938" cy="203200"/>
            </a:xfrm>
            <a:custGeom>
              <a:avLst/>
              <a:gdLst>
                <a:gd name="T0" fmla="*/ 88 w 163"/>
                <a:gd name="T1" fmla="*/ 127 h 229"/>
                <a:gd name="T2" fmla="*/ 139 w 163"/>
                <a:gd name="T3" fmla="*/ 173 h 229"/>
                <a:gd name="T4" fmla="*/ 83 w 163"/>
                <a:gd name="T5" fmla="*/ 218 h 229"/>
                <a:gd name="T6" fmla="*/ 14 w 163"/>
                <a:gd name="T7" fmla="*/ 147 h 229"/>
                <a:gd name="T8" fmla="*/ 7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6 w 163"/>
                <a:gd name="T15" fmla="*/ 229 h 229"/>
                <a:gd name="T16" fmla="*/ 18 w 163"/>
                <a:gd name="T17" fmla="*/ 219 h 229"/>
                <a:gd name="T18" fmla="*/ 28 w 163"/>
                <a:gd name="T19" fmla="*/ 208 h 229"/>
                <a:gd name="T20" fmla="*/ 83 w 163"/>
                <a:gd name="T21" fmla="*/ 229 h 229"/>
                <a:gd name="T22" fmla="*/ 163 w 163"/>
                <a:gd name="T23" fmla="*/ 160 h 229"/>
                <a:gd name="T24" fmla="*/ 142 w 163"/>
                <a:gd name="T25" fmla="*/ 112 h 229"/>
                <a:gd name="T26" fmla="*/ 86 w 163"/>
                <a:gd name="T27" fmla="*/ 88 h 229"/>
                <a:gd name="T28" fmla="*/ 24 w 163"/>
                <a:gd name="T29" fmla="*/ 47 h 229"/>
                <a:gd name="T30" fmla="*/ 80 w 163"/>
                <a:gd name="T31" fmla="*/ 10 h 229"/>
                <a:gd name="T32" fmla="*/ 138 w 163"/>
                <a:gd name="T33" fmla="*/ 70 h 229"/>
                <a:gd name="T34" fmla="*/ 144 w 163"/>
                <a:gd name="T35" fmla="*/ 74 h 229"/>
                <a:gd name="T36" fmla="*/ 151 w 163"/>
                <a:gd name="T37" fmla="*/ 62 h 229"/>
                <a:gd name="T38" fmla="*/ 151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2 w 163"/>
                <a:gd name="T51" fmla="*/ 104 h 229"/>
                <a:gd name="T52" fmla="*/ 88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8" y="127"/>
                  </a:moveTo>
                  <a:cubicBezTo>
                    <a:pt x="99" y="129"/>
                    <a:pt x="139" y="137"/>
                    <a:pt x="139" y="173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90"/>
                    <a:pt x="14" y="147"/>
                  </a:cubicBezTo>
                  <a:cubicBezTo>
                    <a:pt x="12" y="141"/>
                    <a:pt x="12" y="139"/>
                    <a:pt x="7" y="139"/>
                  </a:cubicBezTo>
                  <a:cubicBezTo>
                    <a:pt x="0" y="139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6"/>
                    <a:pt x="0" y="229"/>
                    <a:pt x="6" y="229"/>
                  </a:cubicBezTo>
                  <a:cubicBezTo>
                    <a:pt x="8" y="229"/>
                    <a:pt x="9" y="229"/>
                    <a:pt x="18" y="219"/>
                  </a:cubicBezTo>
                  <a:cubicBezTo>
                    <a:pt x="19" y="218"/>
                    <a:pt x="19" y="217"/>
                    <a:pt x="28" y="208"/>
                  </a:cubicBezTo>
                  <a:cubicBezTo>
                    <a:pt x="50" y="229"/>
                    <a:pt x="73" y="229"/>
                    <a:pt x="83" y="229"/>
                  </a:cubicBezTo>
                  <a:cubicBezTo>
                    <a:pt x="140" y="229"/>
                    <a:pt x="163" y="196"/>
                    <a:pt x="163" y="160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6"/>
                    <a:pt x="106" y="92"/>
                    <a:pt x="86" y="88"/>
                  </a:cubicBezTo>
                  <a:cubicBezTo>
                    <a:pt x="58" y="83"/>
                    <a:pt x="24" y="76"/>
                    <a:pt x="24" y="47"/>
                  </a:cubicBezTo>
                  <a:cubicBezTo>
                    <a:pt x="24" y="30"/>
                    <a:pt x="37" y="10"/>
                    <a:pt x="80" y="10"/>
                  </a:cubicBezTo>
                  <a:cubicBezTo>
                    <a:pt x="135" y="10"/>
                    <a:pt x="137" y="54"/>
                    <a:pt x="138" y="70"/>
                  </a:cubicBezTo>
                  <a:cubicBezTo>
                    <a:pt x="139" y="74"/>
                    <a:pt x="143" y="74"/>
                    <a:pt x="144" y="74"/>
                  </a:cubicBezTo>
                  <a:cubicBezTo>
                    <a:pt x="151" y="74"/>
                    <a:pt x="151" y="72"/>
                    <a:pt x="151" y="62"/>
                  </a:cubicBezTo>
                  <a:lnTo>
                    <a:pt x="151" y="12"/>
                  </a:lnTo>
                  <a:cubicBezTo>
                    <a:pt x="151" y="4"/>
                    <a:pt x="151" y="0"/>
                    <a:pt x="145" y="0"/>
                  </a:cubicBezTo>
                  <a:cubicBezTo>
                    <a:pt x="143" y="0"/>
                    <a:pt x="142" y="0"/>
                    <a:pt x="135" y="6"/>
                  </a:cubicBezTo>
                  <a:cubicBezTo>
                    <a:pt x="134" y="8"/>
                    <a:pt x="129" y="13"/>
                    <a:pt x="127" y="14"/>
                  </a:cubicBezTo>
                  <a:cubicBezTo>
                    <a:pt x="108" y="0"/>
                    <a:pt x="88" y="0"/>
                    <a:pt x="80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3"/>
                    <a:pt x="22" y="104"/>
                  </a:cubicBezTo>
                  <a:cubicBezTo>
                    <a:pt x="38" y="117"/>
                    <a:pt x="52" y="120"/>
                    <a:pt x="88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9" name="Freeform 757">
              <a:extLst>
                <a:ext uri="{FF2B5EF4-FFF2-40B4-BE49-F238E27FC236}">
                  <a16:creationId xmlns:a16="http://schemas.microsoft.com/office/drawing/2014/main" id="{FF65C57F-F478-48E4-9203-4D93FB3BE03D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5051425" y="7448551"/>
              <a:ext cx="273050" cy="293688"/>
            </a:xfrm>
            <a:custGeom>
              <a:avLst/>
              <a:gdLst>
                <a:gd name="T0" fmla="*/ 176 w 331"/>
                <a:gd name="T1" fmla="*/ 176 h 332"/>
                <a:gd name="T2" fmla="*/ 315 w 331"/>
                <a:gd name="T3" fmla="*/ 176 h 332"/>
                <a:gd name="T4" fmla="*/ 331 w 331"/>
                <a:gd name="T5" fmla="*/ 166 h 332"/>
                <a:gd name="T6" fmla="*/ 315 w 331"/>
                <a:gd name="T7" fmla="*/ 156 h 332"/>
                <a:gd name="T8" fmla="*/ 176 w 331"/>
                <a:gd name="T9" fmla="*/ 156 h 332"/>
                <a:gd name="T10" fmla="*/ 176 w 331"/>
                <a:gd name="T11" fmla="*/ 16 h 332"/>
                <a:gd name="T12" fmla="*/ 166 w 331"/>
                <a:gd name="T13" fmla="*/ 0 h 332"/>
                <a:gd name="T14" fmla="*/ 156 w 331"/>
                <a:gd name="T15" fmla="*/ 16 h 332"/>
                <a:gd name="T16" fmla="*/ 156 w 331"/>
                <a:gd name="T17" fmla="*/ 156 h 332"/>
                <a:gd name="T18" fmla="*/ 16 w 331"/>
                <a:gd name="T19" fmla="*/ 156 h 332"/>
                <a:gd name="T20" fmla="*/ 0 w 331"/>
                <a:gd name="T21" fmla="*/ 166 h 332"/>
                <a:gd name="T22" fmla="*/ 16 w 331"/>
                <a:gd name="T23" fmla="*/ 176 h 332"/>
                <a:gd name="T24" fmla="*/ 156 w 331"/>
                <a:gd name="T25" fmla="*/ 176 h 332"/>
                <a:gd name="T26" fmla="*/ 156 w 331"/>
                <a:gd name="T27" fmla="*/ 315 h 332"/>
                <a:gd name="T28" fmla="*/ 166 w 331"/>
                <a:gd name="T29" fmla="*/ 332 h 332"/>
                <a:gd name="T30" fmla="*/ 176 w 331"/>
                <a:gd name="T31" fmla="*/ 315 h 332"/>
                <a:gd name="T32" fmla="*/ 176 w 331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1" y="176"/>
                    <a:pt x="331" y="166"/>
                  </a:cubicBezTo>
                  <a:cubicBezTo>
                    <a:pt x="331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6"/>
                  </a:lnTo>
                  <a:lnTo>
                    <a:pt x="16" y="156"/>
                  </a:lnTo>
                  <a:cubicBezTo>
                    <a:pt x="9" y="156"/>
                    <a:pt x="0" y="156"/>
                    <a:pt x="0" y="166"/>
                  </a:cubicBezTo>
                  <a:cubicBezTo>
                    <a:pt x="0" y="176"/>
                    <a:pt x="9" y="176"/>
                    <a:pt x="16" y="176"/>
                  </a:cubicBezTo>
                  <a:lnTo>
                    <a:pt x="156" y="176"/>
                  </a:lnTo>
                  <a:lnTo>
                    <a:pt x="156" y="315"/>
                  </a:lnTo>
                  <a:cubicBezTo>
                    <a:pt x="156" y="322"/>
                    <a:pt x="156" y="332"/>
                    <a:pt x="166" y="332"/>
                  </a:cubicBezTo>
                  <a:cubicBezTo>
                    <a:pt x="176" y="332"/>
                    <a:pt x="176" y="322"/>
                    <a:pt x="176" y="315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0" name="Freeform 758">
              <a:extLst>
                <a:ext uri="{FF2B5EF4-FFF2-40B4-BE49-F238E27FC236}">
                  <a16:creationId xmlns:a16="http://schemas.microsoft.com/office/drawing/2014/main" id="{311A7C24-B141-4339-A8D7-BB0DAE0C0AB1}"/>
                </a:ext>
              </a:extLst>
            </p:cNvPr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2590800" y="8240713"/>
              <a:ext cx="187325" cy="203200"/>
            </a:xfrm>
            <a:custGeom>
              <a:avLst/>
              <a:gdLst>
                <a:gd name="T0" fmla="*/ 145 w 225"/>
                <a:gd name="T1" fmla="*/ 185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3 w 225"/>
                <a:gd name="T9" fmla="*/ 151 h 229"/>
                <a:gd name="T10" fmla="*/ 213 w 225"/>
                <a:gd name="T11" fmla="*/ 179 h 229"/>
                <a:gd name="T12" fmla="*/ 195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7 h 229"/>
                <a:gd name="T20" fmla="*/ 90 w 225"/>
                <a:gd name="T21" fmla="*/ 0 h 229"/>
                <a:gd name="T22" fmla="*/ 15 w 225"/>
                <a:gd name="T23" fmla="*/ 56 h 229"/>
                <a:gd name="T24" fmla="*/ 38 w 225"/>
                <a:gd name="T25" fmla="*/ 80 h 229"/>
                <a:gd name="T26" fmla="*/ 61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2 w 225"/>
                <a:gd name="T33" fmla="*/ 75 h 229"/>
                <a:gd name="T34" fmla="*/ 142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5 w 225"/>
                <a:gd name="T43" fmla="*/ 185 h 229"/>
                <a:gd name="T44" fmla="*/ 142 w 225"/>
                <a:gd name="T45" fmla="*/ 104 h 229"/>
                <a:gd name="T46" fmla="*/ 142 w 225"/>
                <a:gd name="T47" fmla="*/ 153 h 229"/>
                <a:gd name="T48" fmla="*/ 84 w 225"/>
                <a:gd name="T49" fmla="*/ 218 h 229"/>
                <a:gd name="T50" fmla="*/ 39 w 225"/>
                <a:gd name="T51" fmla="*/ 175 h 229"/>
                <a:gd name="T52" fmla="*/ 142 w 225"/>
                <a:gd name="T53" fmla="*/ 10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5"/>
                  </a:moveTo>
                  <a:cubicBezTo>
                    <a:pt x="147" y="205"/>
                    <a:pt x="161" y="226"/>
                    <a:pt x="184" y="226"/>
                  </a:cubicBezTo>
                  <a:cubicBezTo>
                    <a:pt x="195" y="226"/>
                    <a:pt x="225" y="219"/>
                    <a:pt x="225" y="179"/>
                  </a:cubicBezTo>
                  <a:lnTo>
                    <a:pt x="225" y="151"/>
                  </a:lnTo>
                  <a:lnTo>
                    <a:pt x="213" y="151"/>
                  </a:lnTo>
                  <a:lnTo>
                    <a:pt x="213" y="179"/>
                  </a:lnTo>
                  <a:cubicBezTo>
                    <a:pt x="213" y="208"/>
                    <a:pt x="200" y="211"/>
                    <a:pt x="195" y="211"/>
                  </a:cubicBezTo>
                  <a:cubicBezTo>
                    <a:pt x="178" y="211"/>
                    <a:pt x="176" y="188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7"/>
                  </a:cubicBezTo>
                  <a:cubicBezTo>
                    <a:pt x="139" y="8"/>
                    <a:pt x="114" y="0"/>
                    <a:pt x="90" y="0"/>
                  </a:cubicBezTo>
                  <a:cubicBezTo>
                    <a:pt x="49" y="0"/>
                    <a:pt x="15" y="23"/>
                    <a:pt x="15" y="56"/>
                  </a:cubicBezTo>
                  <a:cubicBezTo>
                    <a:pt x="15" y="71"/>
                    <a:pt x="25" y="80"/>
                    <a:pt x="38" y="80"/>
                  </a:cubicBezTo>
                  <a:cubicBezTo>
                    <a:pt x="52" y="80"/>
                    <a:pt x="61" y="70"/>
                    <a:pt x="61" y="57"/>
                  </a:cubicBezTo>
                  <a:cubicBezTo>
                    <a:pt x="61" y="51"/>
                    <a:pt x="58" y="34"/>
                    <a:pt x="35" y="34"/>
                  </a:cubicBezTo>
                  <a:cubicBezTo>
                    <a:pt x="49" y="16"/>
                    <a:pt x="73" y="11"/>
                    <a:pt x="89" y="11"/>
                  </a:cubicBezTo>
                  <a:cubicBezTo>
                    <a:pt x="113" y="11"/>
                    <a:pt x="142" y="30"/>
                    <a:pt x="142" y="75"/>
                  </a:cubicBezTo>
                  <a:lnTo>
                    <a:pt x="142" y="93"/>
                  </a:lnTo>
                  <a:cubicBezTo>
                    <a:pt x="116" y="95"/>
                    <a:pt x="82" y="96"/>
                    <a:pt x="50" y="111"/>
                  </a:cubicBezTo>
                  <a:cubicBezTo>
                    <a:pt x="13" y="128"/>
                    <a:pt x="0" y="154"/>
                    <a:pt x="0" y="176"/>
                  </a:cubicBezTo>
                  <a:cubicBezTo>
                    <a:pt x="0" y="216"/>
                    <a:pt x="49" y="229"/>
                    <a:pt x="80" y="229"/>
                  </a:cubicBezTo>
                  <a:cubicBezTo>
                    <a:pt x="113" y="229"/>
                    <a:pt x="136" y="209"/>
                    <a:pt x="145" y="185"/>
                  </a:cubicBezTo>
                  <a:close/>
                  <a:moveTo>
                    <a:pt x="142" y="104"/>
                  </a:moveTo>
                  <a:lnTo>
                    <a:pt x="142" y="153"/>
                  </a:lnTo>
                  <a:cubicBezTo>
                    <a:pt x="142" y="201"/>
                    <a:pt x="106" y="218"/>
                    <a:pt x="84" y="218"/>
                  </a:cubicBezTo>
                  <a:cubicBezTo>
                    <a:pt x="59" y="218"/>
                    <a:pt x="39" y="200"/>
                    <a:pt x="39" y="175"/>
                  </a:cubicBezTo>
                  <a:cubicBezTo>
                    <a:pt x="39" y="148"/>
                    <a:pt x="60" y="107"/>
                    <a:pt x="142" y="10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1" name="Freeform 759">
              <a:extLst>
                <a:ext uri="{FF2B5EF4-FFF2-40B4-BE49-F238E27FC236}">
                  <a16:creationId xmlns:a16="http://schemas.microsoft.com/office/drawing/2014/main" id="{0B82DBCC-A4F6-4047-8802-E23BF8CEC257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2792412" y="8243888"/>
              <a:ext cx="138113" cy="195263"/>
            </a:xfrm>
            <a:custGeom>
              <a:avLst/>
              <a:gdLst>
                <a:gd name="T0" fmla="*/ 70 w 168"/>
                <a:gd name="T1" fmla="*/ 55 h 220"/>
                <a:gd name="T2" fmla="*/ 70 w 168"/>
                <a:gd name="T3" fmla="*/ 0 h 220"/>
                <a:gd name="T4" fmla="*/ 0 w 168"/>
                <a:gd name="T5" fmla="*/ 5 h 220"/>
                <a:gd name="T6" fmla="*/ 0 w 168"/>
                <a:gd name="T7" fmla="*/ 21 h 220"/>
                <a:gd name="T8" fmla="*/ 39 w 168"/>
                <a:gd name="T9" fmla="*/ 49 h 220"/>
                <a:gd name="T10" fmla="*/ 39 w 168"/>
                <a:gd name="T11" fmla="*/ 182 h 220"/>
                <a:gd name="T12" fmla="*/ 0 w 168"/>
                <a:gd name="T13" fmla="*/ 205 h 220"/>
                <a:gd name="T14" fmla="*/ 0 w 168"/>
                <a:gd name="T15" fmla="*/ 220 h 220"/>
                <a:gd name="T16" fmla="*/ 57 w 168"/>
                <a:gd name="T17" fmla="*/ 219 h 220"/>
                <a:gd name="T18" fmla="*/ 121 w 168"/>
                <a:gd name="T19" fmla="*/ 220 h 220"/>
                <a:gd name="T20" fmla="*/ 121 w 168"/>
                <a:gd name="T21" fmla="*/ 205 h 220"/>
                <a:gd name="T22" fmla="*/ 110 w 168"/>
                <a:gd name="T23" fmla="*/ 205 h 220"/>
                <a:gd name="T24" fmla="*/ 72 w 168"/>
                <a:gd name="T25" fmla="*/ 181 h 220"/>
                <a:gd name="T26" fmla="*/ 72 w 168"/>
                <a:gd name="T27" fmla="*/ 105 h 220"/>
                <a:gd name="T28" fmla="*/ 131 w 168"/>
                <a:gd name="T29" fmla="*/ 11 h 220"/>
                <a:gd name="T30" fmla="*/ 137 w 168"/>
                <a:gd name="T31" fmla="*/ 11 h 220"/>
                <a:gd name="T32" fmla="*/ 125 w 168"/>
                <a:gd name="T33" fmla="*/ 31 h 220"/>
                <a:gd name="T34" fmla="*/ 147 w 168"/>
                <a:gd name="T35" fmla="*/ 52 h 220"/>
                <a:gd name="T36" fmla="*/ 168 w 168"/>
                <a:gd name="T37" fmla="*/ 30 h 220"/>
                <a:gd name="T38" fmla="*/ 131 w 168"/>
                <a:gd name="T39" fmla="*/ 0 h 220"/>
                <a:gd name="T40" fmla="*/ 70 w 168"/>
                <a:gd name="T41" fmla="*/ 5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8" h="220">
                  <a:moveTo>
                    <a:pt x="70" y="55"/>
                  </a:move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182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0"/>
                  </a:lnTo>
                  <a:cubicBezTo>
                    <a:pt x="20" y="220"/>
                    <a:pt x="43" y="219"/>
                    <a:pt x="57" y="219"/>
                  </a:cubicBezTo>
                  <a:cubicBezTo>
                    <a:pt x="77" y="219"/>
                    <a:pt x="101" y="219"/>
                    <a:pt x="121" y="220"/>
                  </a:cubicBezTo>
                  <a:lnTo>
                    <a:pt x="121" y="205"/>
                  </a:lnTo>
                  <a:lnTo>
                    <a:pt x="110" y="205"/>
                  </a:lnTo>
                  <a:cubicBezTo>
                    <a:pt x="73" y="205"/>
                    <a:pt x="72" y="199"/>
                    <a:pt x="72" y="181"/>
                  </a:cubicBezTo>
                  <a:lnTo>
                    <a:pt x="72" y="105"/>
                  </a:lnTo>
                  <a:cubicBezTo>
                    <a:pt x="72" y="55"/>
                    <a:pt x="93" y="11"/>
                    <a:pt x="131" y="11"/>
                  </a:cubicBezTo>
                  <a:cubicBezTo>
                    <a:pt x="135" y="11"/>
                    <a:pt x="136" y="11"/>
                    <a:pt x="137" y="11"/>
                  </a:cubicBezTo>
                  <a:cubicBezTo>
                    <a:pt x="135" y="12"/>
                    <a:pt x="125" y="18"/>
                    <a:pt x="125" y="31"/>
                  </a:cubicBezTo>
                  <a:cubicBezTo>
                    <a:pt x="125" y="45"/>
                    <a:pt x="136" y="52"/>
                    <a:pt x="147" y="52"/>
                  </a:cubicBezTo>
                  <a:cubicBezTo>
                    <a:pt x="155" y="52"/>
                    <a:pt x="168" y="46"/>
                    <a:pt x="168" y="30"/>
                  </a:cubicBezTo>
                  <a:cubicBezTo>
                    <a:pt x="168" y="14"/>
                    <a:pt x="152" y="0"/>
                    <a:pt x="131" y="0"/>
                  </a:cubicBezTo>
                  <a:cubicBezTo>
                    <a:pt x="95" y="0"/>
                    <a:pt x="77" y="33"/>
                    <a:pt x="70" y="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2" name="Freeform 760">
              <a:extLst>
                <a:ext uri="{FF2B5EF4-FFF2-40B4-BE49-F238E27FC236}">
                  <a16:creationId xmlns:a16="http://schemas.microsoft.com/office/drawing/2014/main" id="{66C45EFD-60BA-445A-A5F3-FD46C2C5A78B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2955925" y="8240713"/>
              <a:ext cx="157163" cy="203200"/>
            </a:xfrm>
            <a:custGeom>
              <a:avLst/>
              <a:gdLst>
                <a:gd name="T0" fmla="*/ 41 w 190"/>
                <a:gd name="T1" fmla="*/ 115 h 229"/>
                <a:gd name="T2" fmla="*/ 108 w 190"/>
                <a:gd name="T3" fmla="*/ 12 h 229"/>
                <a:gd name="T4" fmla="*/ 162 w 190"/>
                <a:gd name="T5" fmla="*/ 31 h 229"/>
                <a:gd name="T6" fmla="*/ 138 w 190"/>
                <a:gd name="T7" fmla="*/ 54 h 229"/>
                <a:gd name="T8" fmla="*/ 161 w 190"/>
                <a:gd name="T9" fmla="*/ 77 h 229"/>
                <a:gd name="T10" fmla="*/ 184 w 190"/>
                <a:gd name="T11" fmla="*/ 53 h 229"/>
                <a:gd name="T12" fmla="*/ 108 w 190"/>
                <a:gd name="T13" fmla="*/ 0 h 229"/>
                <a:gd name="T14" fmla="*/ 0 w 190"/>
                <a:gd name="T15" fmla="*/ 116 h 229"/>
                <a:gd name="T16" fmla="*/ 107 w 190"/>
                <a:gd name="T17" fmla="*/ 229 h 229"/>
                <a:gd name="T18" fmla="*/ 190 w 190"/>
                <a:gd name="T19" fmla="*/ 164 h 229"/>
                <a:gd name="T20" fmla="*/ 183 w 190"/>
                <a:gd name="T21" fmla="*/ 159 h 229"/>
                <a:gd name="T22" fmla="*/ 177 w 190"/>
                <a:gd name="T23" fmla="*/ 164 h 229"/>
                <a:gd name="T24" fmla="*/ 111 w 190"/>
                <a:gd name="T25" fmla="*/ 216 h 229"/>
                <a:gd name="T26" fmla="*/ 41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1" y="115"/>
                  </a:moveTo>
                  <a:cubicBezTo>
                    <a:pt x="41" y="33"/>
                    <a:pt x="82" y="12"/>
                    <a:pt x="108" y="12"/>
                  </a:cubicBezTo>
                  <a:cubicBezTo>
                    <a:pt x="113" y="12"/>
                    <a:pt x="144" y="13"/>
                    <a:pt x="162" y="31"/>
                  </a:cubicBezTo>
                  <a:cubicBezTo>
                    <a:pt x="141" y="32"/>
                    <a:pt x="138" y="47"/>
                    <a:pt x="138" y="54"/>
                  </a:cubicBezTo>
                  <a:cubicBezTo>
                    <a:pt x="138" y="67"/>
                    <a:pt x="147" y="77"/>
                    <a:pt x="161" y="77"/>
                  </a:cubicBezTo>
                  <a:cubicBezTo>
                    <a:pt x="174" y="77"/>
                    <a:pt x="184" y="68"/>
                    <a:pt x="184" y="53"/>
                  </a:cubicBezTo>
                  <a:cubicBezTo>
                    <a:pt x="184" y="19"/>
                    <a:pt x="146" y="0"/>
                    <a:pt x="108" y="0"/>
                  </a:cubicBezTo>
                  <a:cubicBezTo>
                    <a:pt x="45" y="0"/>
                    <a:pt x="0" y="54"/>
                    <a:pt x="0" y="116"/>
                  </a:cubicBezTo>
                  <a:cubicBezTo>
                    <a:pt x="0" y="179"/>
                    <a:pt x="49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3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2" y="210"/>
                    <a:pt x="130" y="216"/>
                    <a:pt x="111" y="216"/>
                  </a:cubicBezTo>
                  <a:cubicBezTo>
                    <a:pt x="85" y="216"/>
                    <a:pt x="41" y="195"/>
                    <a:pt x="41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3" name="Freeform 761">
              <a:extLst>
                <a:ext uri="{FF2B5EF4-FFF2-40B4-BE49-F238E27FC236}">
                  <a16:creationId xmlns:a16="http://schemas.microsoft.com/office/drawing/2014/main" id="{5C7F46E4-17D4-4B29-B917-F6CF04D13B42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3132137" y="8167688"/>
              <a:ext cx="130175" cy="276225"/>
            </a:xfrm>
            <a:custGeom>
              <a:avLst/>
              <a:gdLst>
                <a:gd name="T0" fmla="*/ 77 w 156"/>
                <a:gd name="T1" fmla="*/ 107 h 312"/>
                <a:gd name="T2" fmla="*/ 148 w 156"/>
                <a:gd name="T3" fmla="*/ 107 h 312"/>
                <a:gd name="T4" fmla="*/ 148 w 156"/>
                <a:gd name="T5" fmla="*/ 91 h 312"/>
                <a:gd name="T6" fmla="*/ 77 w 156"/>
                <a:gd name="T7" fmla="*/ 91 h 312"/>
                <a:gd name="T8" fmla="*/ 77 w 156"/>
                <a:gd name="T9" fmla="*/ 0 h 312"/>
                <a:gd name="T10" fmla="*/ 65 w 156"/>
                <a:gd name="T11" fmla="*/ 0 h 312"/>
                <a:gd name="T12" fmla="*/ 0 w 156"/>
                <a:gd name="T13" fmla="*/ 96 h 312"/>
                <a:gd name="T14" fmla="*/ 0 w 156"/>
                <a:gd name="T15" fmla="*/ 107 h 312"/>
                <a:gd name="T16" fmla="*/ 43 w 156"/>
                <a:gd name="T17" fmla="*/ 107 h 312"/>
                <a:gd name="T18" fmla="*/ 43 w 156"/>
                <a:gd name="T19" fmla="*/ 244 h 312"/>
                <a:gd name="T20" fmla="*/ 107 w 156"/>
                <a:gd name="T21" fmla="*/ 312 h 312"/>
                <a:gd name="T22" fmla="*/ 156 w 156"/>
                <a:gd name="T23" fmla="*/ 244 h 312"/>
                <a:gd name="T24" fmla="*/ 156 w 156"/>
                <a:gd name="T25" fmla="*/ 216 h 312"/>
                <a:gd name="T26" fmla="*/ 144 w 156"/>
                <a:gd name="T27" fmla="*/ 216 h 312"/>
                <a:gd name="T28" fmla="*/ 144 w 156"/>
                <a:gd name="T29" fmla="*/ 243 h 312"/>
                <a:gd name="T30" fmla="*/ 110 w 156"/>
                <a:gd name="T31" fmla="*/ 299 h 312"/>
                <a:gd name="T32" fmla="*/ 77 w 156"/>
                <a:gd name="T33" fmla="*/ 245 h 312"/>
                <a:gd name="T34" fmla="*/ 77 w 156"/>
                <a:gd name="T35" fmla="*/ 10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2">
                  <a:moveTo>
                    <a:pt x="77" y="107"/>
                  </a:moveTo>
                  <a:lnTo>
                    <a:pt x="148" y="107"/>
                  </a:lnTo>
                  <a:lnTo>
                    <a:pt x="148" y="91"/>
                  </a:lnTo>
                  <a:lnTo>
                    <a:pt x="77" y="91"/>
                  </a:lnTo>
                  <a:lnTo>
                    <a:pt x="77" y="0"/>
                  </a:lnTo>
                  <a:lnTo>
                    <a:pt x="65" y="0"/>
                  </a:lnTo>
                  <a:cubicBezTo>
                    <a:pt x="64" y="40"/>
                    <a:pt x="49" y="94"/>
                    <a:pt x="0" y="96"/>
                  </a:cubicBezTo>
                  <a:lnTo>
                    <a:pt x="0" y="107"/>
                  </a:lnTo>
                  <a:lnTo>
                    <a:pt x="43" y="107"/>
                  </a:lnTo>
                  <a:lnTo>
                    <a:pt x="43" y="244"/>
                  </a:lnTo>
                  <a:cubicBezTo>
                    <a:pt x="43" y="306"/>
                    <a:pt x="89" y="312"/>
                    <a:pt x="107" y="312"/>
                  </a:cubicBezTo>
                  <a:cubicBezTo>
                    <a:pt x="142" y="312"/>
                    <a:pt x="156" y="276"/>
                    <a:pt x="156" y="244"/>
                  </a:cubicBezTo>
                  <a:lnTo>
                    <a:pt x="156" y="216"/>
                  </a:lnTo>
                  <a:lnTo>
                    <a:pt x="144" y="216"/>
                  </a:lnTo>
                  <a:lnTo>
                    <a:pt x="144" y="243"/>
                  </a:lnTo>
                  <a:cubicBezTo>
                    <a:pt x="144" y="280"/>
                    <a:pt x="129" y="299"/>
                    <a:pt x="110" y="299"/>
                  </a:cubicBezTo>
                  <a:cubicBezTo>
                    <a:pt x="77" y="299"/>
                    <a:pt x="77" y="254"/>
                    <a:pt x="77" y="245"/>
                  </a:cubicBezTo>
                  <a:lnTo>
                    <a:pt x="77" y="10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4" name="Freeform 762">
              <a:extLst>
                <a:ext uri="{FF2B5EF4-FFF2-40B4-BE49-F238E27FC236}">
                  <a16:creationId xmlns:a16="http://schemas.microsoft.com/office/drawing/2014/main" id="{BBF20F76-8809-4105-8314-4F3591B522A6}"/>
                </a:ext>
              </a:extLst>
            </p:cNvPr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3302000" y="8240713"/>
              <a:ext cx="185738" cy="203200"/>
            </a:xfrm>
            <a:custGeom>
              <a:avLst/>
              <a:gdLst>
                <a:gd name="T0" fmla="*/ 146 w 225"/>
                <a:gd name="T1" fmla="*/ 185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3 w 225"/>
                <a:gd name="T9" fmla="*/ 151 h 229"/>
                <a:gd name="T10" fmla="*/ 213 w 225"/>
                <a:gd name="T11" fmla="*/ 179 h 229"/>
                <a:gd name="T12" fmla="*/ 195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9 w 225"/>
                <a:gd name="T19" fmla="*/ 27 h 229"/>
                <a:gd name="T20" fmla="*/ 90 w 225"/>
                <a:gd name="T21" fmla="*/ 0 h 229"/>
                <a:gd name="T22" fmla="*/ 15 w 225"/>
                <a:gd name="T23" fmla="*/ 56 h 229"/>
                <a:gd name="T24" fmla="*/ 38 w 225"/>
                <a:gd name="T25" fmla="*/ 80 h 229"/>
                <a:gd name="T26" fmla="*/ 61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2 w 225"/>
                <a:gd name="T33" fmla="*/ 75 h 229"/>
                <a:gd name="T34" fmla="*/ 142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6 w 225"/>
                <a:gd name="T43" fmla="*/ 185 h 229"/>
                <a:gd name="T44" fmla="*/ 142 w 225"/>
                <a:gd name="T45" fmla="*/ 104 h 229"/>
                <a:gd name="T46" fmla="*/ 142 w 225"/>
                <a:gd name="T47" fmla="*/ 153 h 229"/>
                <a:gd name="T48" fmla="*/ 84 w 225"/>
                <a:gd name="T49" fmla="*/ 218 h 229"/>
                <a:gd name="T50" fmla="*/ 39 w 225"/>
                <a:gd name="T51" fmla="*/ 175 h 229"/>
                <a:gd name="T52" fmla="*/ 142 w 225"/>
                <a:gd name="T53" fmla="*/ 10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6" y="185"/>
                  </a:moveTo>
                  <a:cubicBezTo>
                    <a:pt x="148" y="205"/>
                    <a:pt x="161" y="226"/>
                    <a:pt x="184" y="226"/>
                  </a:cubicBezTo>
                  <a:cubicBezTo>
                    <a:pt x="195" y="226"/>
                    <a:pt x="225" y="219"/>
                    <a:pt x="225" y="179"/>
                  </a:cubicBezTo>
                  <a:lnTo>
                    <a:pt x="225" y="151"/>
                  </a:lnTo>
                  <a:lnTo>
                    <a:pt x="213" y="151"/>
                  </a:lnTo>
                  <a:lnTo>
                    <a:pt x="213" y="179"/>
                  </a:lnTo>
                  <a:cubicBezTo>
                    <a:pt x="213" y="208"/>
                    <a:pt x="200" y="211"/>
                    <a:pt x="195" y="211"/>
                  </a:cubicBezTo>
                  <a:cubicBezTo>
                    <a:pt x="178" y="211"/>
                    <a:pt x="176" y="188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9" y="27"/>
                  </a:cubicBezTo>
                  <a:cubicBezTo>
                    <a:pt x="139" y="8"/>
                    <a:pt x="114" y="0"/>
                    <a:pt x="90" y="0"/>
                  </a:cubicBezTo>
                  <a:cubicBezTo>
                    <a:pt x="49" y="0"/>
                    <a:pt x="15" y="23"/>
                    <a:pt x="15" y="56"/>
                  </a:cubicBezTo>
                  <a:cubicBezTo>
                    <a:pt x="15" y="71"/>
                    <a:pt x="25" y="80"/>
                    <a:pt x="38" y="80"/>
                  </a:cubicBezTo>
                  <a:cubicBezTo>
                    <a:pt x="52" y="80"/>
                    <a:pt x="61" y="70"/>
                    <a:pt x="61" y="57"/>
                  </a:cubicBezTo>
                  <a:cubicBezTo>
                    <a:pt x="61" y="51"/>
                    <a:pt x="58" y="34"/>
                    <a:pt x="35" y="34"/>
                  </a:cubicBezTo>
                  <a:cubicBezTo>
                    <a:pt x="49" y="16"/>
                    <a:pt x="73" y="11"/>
                    <a:pt x="89" y="11"/>
                  </a:cubicBezTo>
                  <a:cubicBezTo>
                    <a:pt x="114" y="11"/>
                    <a:pt x="142" y="30"/>
                    <a:pt x="142" y="75"/>
                  </a:cubicBezTo>
                  <a:lnTo>
                    <a:pt x="142" y="93"/>
                  </a:lnTo>
                  <a:cubicBezTo>
                    <a:pt x="117" y="95"/>
                    <a:pt x="82" y="96"/>
                    <a:pt x="50" y="111"/>
                  </a:cubicBezTo>
                  <a:cubicBezTo>
                    <a:pt x="13" y="128"/>
                    <a:pt x="0" y="154"/>
                    <a:pt x="0" y="176"/>
                  </a:cubicBezTo>
                  <a:cubicBezTo>
                    <a:pt x="0" y="216"/>
                    <a:pt x="49" y="229"/>
                    <a:pt x="80" y="229"/>
                  </a:cubicBezTo>
                  <a:cubicBezTo>
                    <a:pt x="113" y="229"/>
                    <a:pt x="136" y="209"/>
                    <a:pt x="146" y="185"/>
                  </a:cubicBezTo>
                  <a:close/>
                  <a:moveTo>
                    <a:pt x="142" y="104"/>
                  </a:moveTo>
                  <a:lnTo>
                    <a:pt x="142" y="153"/>
                  </a:lnTo>
                  <a:cubicBezTo>
                    <a:pt x="142" y="201"/>
                    <a:pt x="106" y="218"/>
                    <a:pt x="84" y="218"/>
                  </a:cubicBezTo>
                  <a:cubicBezTo>
                    <a:pt x="59" y="218"/>
                    <a:pt x="39" y="200"/>
                    <a:pt x="39" y="175"/>
                  </a:cubicBezTo>
                  <a:cubicBezTo>
                    <a:pt x="39" y="148"/>
                    <a:pt x="60" y="107"/>
                    <a:pt x="142" y="10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5" name="Freeform 763">
              <a:extLst>
                <a:ext uri="{FF2B5EF4-FFF2-40B4-BE49-F238E27FC236}">
                  <a16:creationId xmlns:a16="http://schemas.microsoft.com/office/drawing/2014/main" id="{39D1D043-0A2F-41F0-A4CD-662B9629F63A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3505200" y="8243888"/>
              <a:ext cx="206375" cy="195263"/>
            </a:xfrm>
            <a:custGeom>
              <a:avLst/>
              <a:gdLst>
                <a:gd name="T0" fmla="*/ 38 w 250"/>
                <a:gd name="T1" fmla="*/ 49 h 220"/>
                <a:gd name="T2" fmla="*/ 38 w 250"/>
                <a:gd name="T3" fmla="*/ 182 h 220"/>
                <a:gd name="T4" fmla="*/ 0 w 250"/>
                <a:gd name="T5" fmla="*/ 205 h 220"/>
                <a:gd name="T6" fmla="*/ 0 w 250"/>
                <a:gd name="T7" fmla="*/ 220 h 220"/>
                <a:gd name="T8" fmla="*/ 56 w 250"/>
                <a:gd name="T9" fmla="*/ 219 h 220"/>
                <a:gd name="T10" fmla="*/ 112 w 250"/>
                <a:gd name="T11" fmla="*/ 220 h 220"/>
                <a:gd name="T12" fmla="*/ 112 w 250"/>
                <a:gd name="T13" fmla="*/ 205 h 220"/>
                <a:gd name="T14" fmla="*/ 73 w 250"/>
                <a:gd name="T15" fmla="*/ 182 h 220"/>
                <a:gd name="T16" fmla="*/ 73 w 250"/>
                <a:gd name="T17" fmla="*/ 91 h 220"/>
                <a:gd name="T18" fmla="*/ 140 w 250"/>
                <a:gd name="T19" fmla="*/ 11 h 220"/>
                <a:gd name="T20" fmla="*/ 177 w 250"/>
                <a:gd name="T21" fmla="*/ 66 h 220"/>
                <a:gd name="T22" fmla="*/ 177 w 250"/>
                <a:gd name="T23" fmla="*/ 182 h 220"/>
                <a:gd name="T24" fmla="*/ 138 w 250"/>
                <a:gd name="T25" fmla="*/ 205 h 220"/>
                <a:gd name="T26" fmla="*/ 138 w 250"/>
                <a:gd name="T27" fmla="*/ 220 h 220"/>
                <a:gd name="T28" fmla="*/ 195 w 250"/>
                <a:gd name="T29" fmla="*/ 219 h 220"/>
                <a:gd name="T30" fmla="*/ 250 w 250"/>
                <a:gd name="T31" fmla="*/ 220 h 220"/>
                <a:gd name="T32" fmla="*/ 250 w 250"/>
                <a:gd name="T33" fmla="*/ 205 h 220"/>
                <a:gd name="T34" fmla="*/ 212 w 250"/>
                <a:gd name="T35" fmla="*/ 190 h 220"/>
                <a:gd name="T36" fmla="*/ 212 w 250"/>
                <a:gd name="T37" fmla="*/ 95 h 220"/>
                <a:gd name="T38" fmla="*/ 196 w 250"/>
                <a:gd name="T39" fmla="*/ 18 h 220"/>
                <a:gd name="T40" fmla="*/ 144 w 250"/>
                <a:gd name="T41" fmla="*/ 0 h 220"/>
                <a:gd name="T42" fmla="*/ 70 w 250"/>
                <a:gd name="T43" fmla="*/ 52 h 220"/>
                <a:gd name="T44" fmla="*/ 70 w 250"/>
                <a:gd name="T45" fmla="*/ 0 h 220"/>
                <a:gd name="T46" fmla="*/ 0 w 250"/>
                <a:gd name="T47" fmla="*/ 5 h 220"/>
                <a:gd name="T48" fmla="*/ 0 w 250"/>
                <a:gd name="T49" fmla="*/ 21 h 220"/>
                <a:gd name="T50" fmla="*/ 38 w 250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0" h="220">
                  <a:moveTo>
                    <a:pt x="38" y="49"/>
                  </a:moveTo>
                  <a:lnTo>
                    <a:pt x="38" y="182"/>
                  </a:lnTo>
                  <a:cubicBezTo>
                    <a:pt x="38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7" y="220"/>
                    <a:pt x="42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8" y="205"/>
                    <a:pt x="73" y="205"/>
                    <a:pt x="73" y="182"/>
                  </a:cubicBezTo>
                  <a:lnTo>
                    <a:pt x="73" y="91"/>
                  </a:lnTo>
                  <a:cubicBezTo>
                    <a:pt x="73" y="39"/>
                    <a:pt x="108" y="11"/>
                    <a:pt x="140" y="11"/>
                  </a:cubicBezTo>
                  <a:cubicBezTo>
                    <a:pt x="172" y="11"/>
                    <a:pt x="177" y="38"/>
                    <a:pt x="177" y="66"/>
                  </a:cubicBezTo>
                  <a:lnTo>
                    <a:pt x="177" y="182"/>
                  </a:lnTo>
                  <a:cubicBezTo>
                    <a:pt x="177" y="205"/>
                    <a:pt x="172" y="205"/>
                    <a:pt x="138" y="205"/>
                  </a:cubicBezTo>
                  <a:lnTo>
                    <a:pt x="138" y="220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3" y="220"/>
                    <a:pt x="250" y="220"/>
                  </a:cubicBezTo>
                  <a:lnTo>
                    <a:pt x="250" y="205"/>
                  </a:lnTo>
                  <a:cubicBezTo>
                    <a:pt x="224" y="205"/>
                    <a:pt x="212" y="205"/>
                    <a:pt x="212" y="190"/>
                  </a:cubicBezTo>
                  <a:lnTo>
                    <a:pt x="212" y="95"/>
                  </a:lnTo>
                  <a:cubicBezTo>
                    <a:pt x="212" y="52"/>
                    <a:pt x="212" y="36"/>
                    <a:pt x="196" y="18"/>
                  </a:cubicBezTo>
                  <a:cubicBezTo>
                    <a:pt x="189" y="10"/>
                    <a:pt x="173" y="0"/>
                    <a:pt x="144" y="0"/>
                  </a:cubicBezTo>
                  <a:cubicBezTo>
                    <a:pt x="107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8" y="24"/>
                    <a:pt x="38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6" name="Freeform 764">
              <a:extLst>
                <a:ext uri="{FF2B5EF4-FFF2-40B4-BE49-F238E27FC236}">
                  <a16:creationId xmlns:a16="http://schemas.microsoft.com/office/drawing/2014/main" id="{94D1DE8E-9BD5-4CB5-B0A3-E790AEA6156D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3760787" y="8107363"/>
              <a:ext cx="95250" cy="442913"/>
            </a:xfrm>
            <a:custGeom>
              <a:avLst/>
              <a:gdLst>
                <a:gd name="T0" fmla="*/ 115 w 115"/>
                <a:gd name="T1" fmla="*/ 494 h 499"/>
                <a:gd name="T2" fmla="*/ 107 w 115"/>
                <a:gd name="T3" fmla="*/ 483 h 499"/>
                <a:gd name="T4" fmla="*/ 29 w 115"/>
                <a:gd name="T5" fmla="*/ 250 h 499"/>
                <a:gd name="T6" fmla="*/ 109 w 115"/>
                <a:gd name="T7" fmla="*/ 14 h 499"/>
                <a:gd name="T8" fmla="*/ 115 w 115"/>
                <a:gd name="T9" fmla="*/ 5 h 499"/>
                <a:gd name="T10" fmla="*/ 111 w 115"/>
                <a:gd name="T11" fmla="*/ 0 h 499"/>
                <a:gd name="T12" fmla="*/ 31 w 115"/>
                <a:gd name="T13" fmla="*/ 97 h 499"/>
                <a:gd name="T14" fmla="*/ 0 w 115"/>
                <a:gd name="T15" fmla="*/ 250 h 499"/>
                <a:gd name="T16" fmla="*/ 33 w 115"/>
                <a:gd name="T17" fmla="*/ 405 h 499"/>
                <a:gd name="T18" fmla="*/ 111 w 115"/>
                <a:gd name="T19" fmla="*/ 499 h 499"/>
                <a:gd name="T20" fmla="*/ 115 w 115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494"/>
                  </a:moveTo>
                  <a:cubicBezTo>
                    <a:pt x="115" y="492"/>
                    <a:pt x="115" y="491"/>
                    <a:pt x="107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5" y="8"/>
                    <a:pt x="115" y="7"/>
                    <a:pt x="115" y="5"/>
                  </a:cubicBezTo>
                  <a:cubicBezTo>
                    <a:pt x="115" y="2"/>
                    <a:pt x="113" y="0"/>
                    <a:pt x="111" y="0"/>
                  </a:cubicBezTo>
                  <a:cubicBezTo>
                    <a:pt x="106" y="0"/>
                    <a:pt x="61" y="34"/>
                    <a:pt x="31" y="97"/>
                  </a:cubicBezTo>
                  <a:cubicBezTo>
                    <a:pt x="6" y="152"/>
                    <a:pt x="0" y="208"/>
                    <a:pt x="0" y="250"/>
                  </a:cubicBezTo>
                  <a:cubicBezTo>
                    <a:pt x="0" y="288"/>
                    <a:pt x="5" y="349"/>
                    <a:pt x="33" y="405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3" y="499"/>
                    <a:pt x="115" y="497"/>
                    <a:pt x="115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7" name="Freeform 765">
              <a:extLst>
                <a:ext uri="{FF2B5EF4-FFF2-40B4-BE49-F238E27FC236}">
                  <a16:creationId xmlns:a16="http://schemas.microsoft.com/office/drawing/2014/main" id="{F275A108-4BD3-49E0-B237-A102CA6E0072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3929062" y="8107363"/>
              <a:ext cx="57150" cy="442913"/>
            </a:xfrm>
            <a:custGeom>
              <a:avLst/>
              <a:gdLst>
                <a:gd name="T0" fmla="*/ 68 w 68"/>
                <a:gd name="T1" fmla="*/ 499 h 499"/>
                <a:gd name="T2" fmla="*/ 68 w 68"/>
                <a:gd name="T3" fmla="*/ 479 h 499"/>
                <a:gd name="T4" fmla="*/ 20 w 68"/>
                <a:gd name="T5" fmla="*/ 479 h 499"/>
                <a:gd name="T6" fmla="*/ 20 w 68"/>
                <a:gd name="T7" fmla="*/ 20 h 499"/>
                <a:gd name="T8" fmla="*/ 68 w 68"/>
                <a:gd name="T9" fmla="*/ 20 h 499"/>
                <a:gd name="T10" fmla="*/ 68 w 68"/>
                <a:gd name="T11" fmla="*/ 0 h 499"/>
                <a:gd name="T12" fmla="*/ 0 w 68"/>
                <a:gd name="T13" fmla="*/ 0 h 499"/>
                <a:gd name="T14" fmla="*/ 0 w 68"/>
                <a:gd name="T15" fmla="*/ 499 h 499"/>
                <a:gd name="T16" fmla="*/ 68 w 68"/>
                <a:gd name="T1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499">
                  <a:moveTo>
                    <a:pt x="68" y="499"/>
                  </a:moveTo>
                  <a:lnTo>
                    <a:pt x="68" y="479"/>
                  </a:lnTo>
                  <a:lnTo>
                    <a:pt x="20" y="479"/>
                  </a:lnTo>
                  <a:lnTo>
                    <a:pt x="20" y="20"/>
                  </a:lnTo>
                  <a:lnTo>
                    <a:pt x="68" y="20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68" y="4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8" name="Freeform 766">
              <a:extLst>
                <a:ext uri="{FF2B5EF4-FFF2-40B4-BE49-F238E27FC236}">
                  <a16:creationId xmlns:a16="http://schemas.microsoft.com/office/drawing/2014/main" id="{01F19355-A58F-4BEF-A0F8-0CED845593B9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4006850" y="8243888"/>
              <a:ext cx="204788" cy="200025"/>
            </a:xfrm>
            <a:custGeom>
              <a:avLst/>
              <a:gdLst>
                <a:gd name="T0" fmla="*/ 152 w 248"/>
                <a:gd name="T1" fmla="*/ 70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50 w 248"/>
                <a:gd name="T15" fmla="*/ 38 h 226"/>
                <a:gd name="T16" fmla="*/ 96 w 248"/>
                <a:gd name="T17" fmla="*/ 0 h 226"/>
                <a:gd name="T18" fmla="*/ 15 w 248"/>
                <a:gd name="T19" fmla="*/ 77 h 226"/>
                <a:gd name="T20" fmla="*/ 21 w 248"/>
                <a:gd name="T21" fmla="*/ 82 h 226"/>
                <a:gd name="T22" fmla="*/ 28 w 248"/>
                <a:gd name="T23" fmla="*/ 76 h 226"/>
                <a:gd name="T24" fmla="*/ 95 w 248"/>
                <a:gd name="T25" fmla="*/ 11 h 226"/>
                <a:gd name="T26" fmla="*/ 122 w 248"/>
                <a:gd name="T27" fmla="*/ 44 h 226"/>
                <a:gd name="T28" fmla="*/ 95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7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6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6" y="26"/>
                    <a:pt x="150" y="38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5" y="64"/>
                    <a:pt x="15" y="77"/>
                  </a:cubicBezTo>
                  <a:cubicBezTo>
                    <a:pt x="15" y="82"/>
                    <a:pt x="20" y="82"/>
                    <a:pt x="21" y="82"/>
                  </a:cubicBezTo>
                  <a:cubicBezTo>
                    <a:pt x="25" y="82"/>
                    <a:pt x="27" y="81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2" y="15"/>
                    <a:pt x="122" y="44"/>
                  </a:cubicBezTo>
                  <a:cubicBezTo>
                    <a:pt x="122" y="60"/>
                    <a:pt x="113" y="93"/>
                    <a:pt x="95" y="163"/>
                  </a:cubicBezTo>
                  <a:cubicBezTo>
                    <a:pt x="87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9" name="Freeform 767">
              <a:extLst>
                <a:ext uri="{FF2B5EF4-FFF2-40B4-BE49-F238E27FC236}">
                  <a16:creationId xmlns:a16="http://schemas.microsoft.com/office/drawing/2014/main" id="{C26212B0-CF98-4B2F-AC90-9A5CDE9E9B8E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4248150" y="8301038"/>
              <a:ext cx="128588" cy="204788"/>
            </a:xfrm>
            <a:custGeom>
              <a:avLst/>
              <a:gdLst>
                <a:gd name="T0" fmla="*/ 154 w 154"/>
                <a:gd name="T1" fmla="*/ 168 h 231"/>
                <a:gd name="T2" fmla="*/ 142 w 154"/>
                <a:gd name="T3" fmla="*/ 168 h 231"/>
                <a:gd name="T4" fmla="*/ 133 w 154"/>
                <a:gd name="T5" fmla="*/ 199 h 231"/>
                <a:gd name="T6" fmla="*/ 99 w 154"/>
                <a:gd name="T7" fmla="*/ 201 h 231"/>
                <a:gd name="T8" fmla="*/ 35 w 154"/>
                <a:gd name="T9" fmla="*/ 201 h 231"/>
                <a:gd name="T10" fmla="*/ 104 w 154"/>
                <a:gd name="T11" fmla="*/ 143 h 231"/>
                <a:gd name="T12" fmla="*/ 154 w 154"/>
                <a:gd name="T13" fmla="*/ 68 h 231"/>
                <a:gd name="T14" fmla="*/ 73 w 154"/>
                <a:gd name="T15" fmla="*/ 0 h 231"/>
                <a:gd name="T16" fmla="*/ 0 w 154"/>
                <a:gd name="T17" fmla="*/ 62 h 231"/>
                <a:gd name="T18" fmla="*/ 19 w 154"/>
                <a:gd name="T19" fmla="*/ 81 h 231"/>
                <a:gd name="T20" fmla="*/ 37 w 154"/>
                <a:gd name="T21" fmla="*/ 63 h 231"/>
                <a:gd name="T22" fmla="*/ 17 w 154"/>
                <a:gd name="T23" fmla="*/ 45 h 231"/>
                <a:gd name="T24" fmla="*/ 67 w 154"/>
                <a:gd name="T25" fmla="*/ 12 h 231"/>
                <a:gd name="T26" fmla="*/ 120 w 154"/>
                <a:gd name="T27" fmla="*/ 68 h 231"/>
                <a:gd name="T28" fmla="*/ 88 w 154"/>
                <a:gd name="T29" fmla="*/ 134 h 231"/>
                <a:gd name="T30" fmla="*/ 4 w 154"/>
                <a:gd name="T31" fmla="*/ 218 h 231"/>
                <a:gd name="T32" fmla="*/ 0 w 154"/>
                <a:gd name="T33" fmla="*/ 231 h 231"/>
                <a:gd name="T34" fmla="*/ 144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2" y="168"/>
                  </a:lnTo>
                  <a:cubicBezTo>
                    <a:pt x="141" y="175"/>
                    <a:pt x="138" y="196"/>
                    <a:pt x="133" y="199"/>
                  </a:cubicBezTo>
                  <a:cubicBezTo>
                    <a:pt x="131" y="201"/>
                    <a:pt x="104" y="201"/>
                    <a:pt x="99" y="201"/>
                  </a:cubicBezTo>
                  <a:lnTo>
                    <a:pt x="35" y="201"/>
                  </a:lnTo>
                  <a:cubicBezTo>
                    <a:pt x="71" y="169"/>
                    <a:pt x="83" y="159"/>
                    <a:pt x="104" y="143"/>
                  </a:cubicBezTo>
                  <a:cubicBezTo>
                    <a:pt x="130" y="122"/>
                    <a:pt x="154" y="101"/>
                    <a:pt x="154" y="68"/>
                  </a:cubicBezTo>
                  <a:cubicBezTo>
                    <a:pt x="154" y="25"/>
                    <a:pt x="117" y="0"/>
                    <a:pt x="73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1"/>
                    <a:pt x="19" y="81"/>
                  </a:cubicBezTo>
                  <a:cubicBezTo>
                    <a:pt x="27" y="81"/>
                    <a:pt x="37" y="76"/>
                    <a:pt x="37" y="63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7" y="20"/>
                    <a:pt x="51" y="12"/>
                    <a:pt x="67" y="12"/>
                  </a:cubicBezTo>
                  <a:cubicBezTo>
                    <a:pt x="102" y="12"/>
                    <a:pt x="120" y="39"/>
                    <a:pt x="120" y="68"/>
                  </a:cubicBezTo>
                  <a:cubicBezTo>
                    <a:pt x="120" y="98"/>
                    <a:pt x="99" y="122"/>
                    <a:pt x="88" y="134"/>
                  </a:cubicBezTo>
                  <a:lnTo>
                    <a:pt x="4" y="218"/>
                  </a:lnTo>
                  <a:cubicBezTo>
                    <a:pt x="0" y="221"/>
                    <a:pt x="0" y="221"/>
                    <a:pt x="0" y="231"/>
                  </a:cubicBezTo>
                  <a:lnTo>
                    <a:pt x="144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0" name="Freeform 768">
              <a:extLst>
                <a:ext uri="{FF2B5EF4-FFF2-40B4-BE49-F238E27FC236}">
                  <a16:creationId xmlns:a16="http://schemas.microsoft.com/office/drawing/2014/main" id="{F3098A5D-68CF-4A97-A237-12E0CE191D57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4541837" y="8320088"/>
              <a:ext cx="250825" cy="17463"/>
            </a:xfrm>
            <a:custGeom>
              <a:avLst/>
              <a:gdLst>
                <a:gd name="T0" fmla="*/ 287 w 304"/>
                <a:gd name="T1" fmla="*/ 20 h 20"/>
                <a:gd name="T2" fmla="*/ 304 w 304"/>
                <a:gd name="T3" fmla="*/ 10 h 20"/>
                <a:gd name="T4" fmla="*/ 287 w 304"/>
                <a:gd name="T5" fmla="*/ 0 h 20"/>
                <a:gd name="T6" fmla="*/ 17 w 304"/>
                <a:gd name="T7" fmla="*/ 0 h 20"/>
                <a:gd name="T8" fmla="*/ 0 w 304"/>
                <a:gd name="T9" fmla="*/ 10 h 20"/>
                <a:gd name="T10" fmla="*/ 17 w 304"/>
                <a:gd name="T11" fmla="*/ 20 h 20"/>
                <a:gd name="T12" fmla="*/ 287 w 30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20">
                  <a:moveTo>
                    <a:pt x="287" y="20"/>
                  </a:moveTo>
                  <a:cubicBezTo>
                    <a:pt x="295" y="20"/>
                    <a:pt x="304" y="20"/>
                    <a:pt x="304" y="10"/>
                  </a:cubicBezTo>
                  <a:cubicBezTo>
                    <a:pt x="304" y="0"/>
                    <a:pt x="295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1" name="Freeform 769">
              <a:extLst>
                <a:ext uri="{FF2B5EF4-FFF2-40B4-BE49-F238E27FC236}">
                  <a16:creationId xmlns:a16="http://schemas.microsoft.com/office/drawing/2014/main" id="{C25D672C-A8D6-4315-A3D9-250ED541C60E}"/>
                </a:ext>
              </a:extLst>
            </p:cNvPr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4930775" y="8243888"/>
              <a:ext cx="206375" cy="200025"/>
            </a:xfrm>
            <a:custGeom>
              <a:avLst/>
              <a:gdLst>
                <a:gd name="T0" fmla="*/ 152 w 248"/>
                <a:gd name="T1" fmla="*/ 70 h 226"/>
                <a:gd name="T2" fmla="*/ 202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50 w 248"/>
                <a:gd name="T15" fmla="*/ 38 h 226"/>
                <a:gd name="T16" fmla="*/ 96 w 248"/>
                <a:gd name="T17" fmla="*/ 0 h 226"/>
                <a:gd name="T18" fmla="*/ 16 w 248"/>
                <a:gd name="T19" fmla="*/ 77 h 226"/>
                <a:gd name="T20" fmla="*/ 22 w 248"/>
                <a:gd name="T21" fmla="*/ 82 h 226"/>
                <a:gd name="T22" fmla="*/ 28 w 248"/>
                <a:gd name="T23" fmla="*/ 76 h 226"/>
                <a:gd name="T24" fmla="*/ 95 w 248"/>
                <a:gd name="T25" fmla="*/ 11 h 226"/>
                <a:gd name="T26" fmla="*/ 122 w 248"/>
                <a:gd name="T27" fmla="*/ 44 h 226"/>
                <a:gd name="T28" fmla="*/ 95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7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7" y="11"/>
                    <a:pt x="202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6" y="26"/>
                    <a:pt x="150" y="38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6" y="64"/>
                    <a:pt x="16" y="77"/>
                  </a:cubicBezTo>
                  <a:cubicBezTo>
                    <a:pt x="16" y="82"/>
                    <a:pt x="21" y="82"/>
                    <a:pt x="22" y="82"/>
                  </a:cubicBezTo>
                  <a:cubicBezTo>
                    <a:pt x="25" y="82"/>
                    <a:pt x="27" y="81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2" y="15"/>
                    <a:pt x="122" y="44"/>
                  </a:cubicBezTo>
                  <a:cubicBezTo>
                    <a:pt x="122" y="60"/>
                    <a:pt x="113" y="93"/>
                    <a:pt x="95" y="163"/>
                  </a:cubicBezTo>
                  <a:cubicBezTo>
                    <a:pt x="87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3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2" name="Freeform 770">
              <a:extLst>
                <a:ext uri="{FF2B5EF4-FFF2-40B4-BE49-F238E27FC236}">
                  <a16:creationId xmlns:a16="http://schemas.microsoft.com/office/drawing/2014/main" id="{891F7597-0EE6-41BF-A315-604E114F6BE5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5173662" y="8301038"/>
              <a:ext cx="127000" cy="204788"/>
            </a:xfrm>
            <a:custGeom>
              <a:avLst/>
              <a:gdLst>
                <a:gd name="T0" fmla="*/ 154 w 154"/>
                <a:gd name="T1" fmla="*/ 168 h 231"/>
                <a:gd name="T2" fmla="*/ 143 w 154"/>
                <a:gd name="T3" fmla="*/ 168 h 231"/>
                <a:gd name="T4" fmla="*/ 133 w 154"/>
                <a:gd name="T5" fmla="*/ 199 h 231"/>
                <a:gd name="T6" fmla="*/ 99 w 154"/>
                <a:gd name="T7" fmla="*/ 201 h 231"/>
                <a:gd name="T8" fmla="*/ 35 w 154"/>
                <a:gd name="T9" fmla="*/ 201 h 231"/>
                <a:gd name="T10" fmla="*/ 105 w 154"/>
                <a:gd name="T11" fmla="*/ 143 h 231"/>
                <a:gd name="T12" fmla="*/ 154 w 154"/>
                <a:gd name="T13" fmla="*/ 68 h 231"/>
                <a:gd name="T14" fmla="*/ 73 w 154"/>
                <a:gd name="T15" fmla="*/ 0 h 231"/>
                <a:gd name="T16" fmla="*/ 0 w 154"/>
                <a:gd name="T17" fmla="*/ 62 h 231"/>
                <a:gd name="T18" fmla="*/ 19 w 154"/>
                <a:gd name="T19" fmla="*/ 81 h 231"/>
                <a:gd name="T20" fmla="*/ 37 w 154"/>
                <a:gd name="T21" fmla="*/ 63 h 231"/>
                <a:gd name="T22" fmla="*/ 17 w 154"/>
                <a:gd name="T23" fmla="*/ 45 h 231"/>
                <a:gd name="T24" fmla="*/ 68 w 154"/>
                <a:gd name="T25" fmla="*/ 12 h 231"/>
                <a:gd name="T26" fmla="*/ 121 w 154"/>
                <a:gd name="T27" fmla="*/ 68 h 231"/>
                <a:gd name="T28" fmla="*/ 88 w 154"/>
                <a:gd name="T29" fmla="*/ 134 h 231"/>
                <a:gd name="T30" fmla="*/ 4 w 154"/>
                <a:gd name="T31" fmla="*/ 218 h 231"/>
                <a:gd name="T32" fmla="*/ 0 w 154"/>
                <a:gd name="T33" fmla="*/ 231 h 231"/>
                <a:gd name="T34" fmla="*/ 144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3" y="168"/>
                  </a:lnTo>
                  <a:cubicBezTo>
                    <a:pt x="141" y="175"/>
                    <a:pt x="138" y="196"/>
                    <a:pt x="133" y="199"/>
                  </a:cubicBezTo>
                  <a:cubicBezTo>
                    <a:pt x="131" y="201"/>
                    <a:pt x="104" y="201"/>
                    <a:pt x="99" y="201"/>
                  </a:cubicBezTo>
                  <a:lnTo>
                    <a:pt x="35" y="201"/>
                  </a:lnTo>
                  <a:cubicBezTo>
                    <a:pt x="71" y="169"/>
                    <a:pt x="84" y="159"/>
                    <a:pt x="105" y="143"/>
                  </a:cubicBezTo>
                  <a:cubicBezTo>
                    <a:pt x="130" y="122"/>
                    <a:pt x="154" y="101"/>
                    <a:pt x="154" y="68"/>
                  </a:cubicBezTo>
                  <a:cubicBezTo>
                    <a:pt x="154" y="25"/>
                    <a:pt x="117" y="0"/>
                    <a:pt x="73" y="0"/>
                  </a:cubicBezTo>
                  <a:cubicBezTo>
                    <a:pt x="30" y="0"/>
                    <a:pt x="0" y="30"/>
                    <a:pt x="0" y="62"/>
                  </a:cubicBezTo>
                  <a:cubicBezTo>
                    <a:pt x="0" y="80"/>
                    <a:pt x="15" y="81"/>
                    <a:pt x="19" y="81"/>
                  </a:cubicBezTo>
                  <a:cubicBezTo>
                    <a:pt x="27" y="81"/>
                    <a:pt x="37" y="76"/>
                    <a:pt x="37" y="63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7" y="20"/>
                    <a:pt x="51" y="12"/>
                    <a:pt x="68" y="12"/>
                  </a:cubicBezTo>
                  <a:cubicBezTo>
                    <a:pt x="102" y="12"/>
                    <a:pt x="121" y="39"/>
                    <a:pt x="121" y="68"/>
                  </a:cubicBezTo>
                  <a:cubicBezTo>
                    <a:pt x="121" y="98"/>
                    <a:pt x="99" y="122"/>
                    <a:pt x="88" y="134"/>
                  </a:cubicBezTo>
                  <a:lnTo>
                    <a:pt x="4" y="218"/>
                  </a:lnTo>
                  <a:cubicBezTo>
                    <a:pt x="0" y="221"/>
                    <a:pt x="0" y="221"/>
                    <a:pt x="0" y="231"/>
                  </a:cubicBezTo>
                  <a:lnTo>
                    <a:pt x="144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3" name="Freeform 771">
              <a:extLst>
                <a:ext uri="{FF2B5EF4-FFF2-40B4-BE49-F238E27FC236}">
                  <a16:creationId xmlns:a16="http://schemas.microsoft.com/office/drawing/2014/main" id="{8D4864B9-75AC-4C6A-830C-FFCED760438A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5351462" y="8469313"/>
              <a:ext cx="36513" cy="95250"/>
            </a:xfrm>
            <a:custGeom>
              <a:avLst/>
              <a:gdLst>
                <a:gd name="T0" fmla="*/ 34 w 44"/>
                <a:gd name="T1" fmla="*/ 35 h 107"/>
                <a:gd name="T2" fmla="*/ 7 w 44"/>
                <a:gd name="T3" fmla="*/ 98 h 107"/>
                <a:gd name="T4" fmla="*/ 5 w 44"/>
                <a:gd name="T5" fmla="*/ 103 h 107"/>
                <a:gd name="T6" fmla="*/ 10 w 44"/>
                <a:gd name="T7" fmla="*/ 107 h 107"/>
                <a:gd name="T8" fmla="*/ 44 w 44"/>
                <a:gd name="T9" fmla="*/ 38 h 107"/>
                <a:gd name="T10" fmla="*/ 20 w 44"/>
                <a:gd name="T11" fmla="*/ 0 h 107"/>
                <a:gd name="T12" fmla="*/ 0 w 44"/>
                <a:gd name="T13" fmla="*/ 20 h 107"/>
                <a:gd name="T14" fmla="*/ 20 w 44"/>
                <a:gd name="T15" fmla="*/ 40 h 107"/>
                <a:gd name="T16" fmla="*/ 34 w 44"/>
                <a:gd name="T17" fmla="*/ 3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07">
                  <a:moveTo>
                    <a:pt x="34" y="35"/>
                  </a:moveTo>
                  <a:cubicBezTo>
                    <a:pt x="34" y="54"/>
                    <a:pt x="31" y="76"/>
                    <a:pt x="7" y="98"/>
                  </a:cubicBezTo>
                  <a:cubicBezTo>
                    <a:pt x="6" y="100"/>
                    <a:pt x="5" y="101"/>
                    <a:pt x="5" y="103"/>
                  </a:cubicBezTo>
                  <a:cubicBezTo>
                    <a:pt x="5" y="105"/>
                    <a:pt x="8" y="107"/>
                    <a:pt x="10" y="107"/>
                  </a:cubicBezTo>
                  <a:cubicBezTo>
                    <a:pt x="15" y="107"/>
                    <a:pt x="44" y="80"/>
                    <a:pt x="44" y="38"/>
                  </a:cubicBezTo>
                  <a:cubicBezTo>
                    <a:pt x="44" y="16"/>
                    <a:pt x="36" y="0"/>
                    <a:pt x="20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31"/>
                    <a:pt x="8" y="40"/>
                    <a:pt x="20" y="40"/>
                  </a:cubicBezTo>
                  <a:cubicBezTo>
                    <a:pt x="29" y="40"/>
                    <a:pt x="34" y="35"/>
                    <a:pt x="34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4" name="Freeform 772">
              <a:extLst>
                <a:ext uri="{FF2B5EF4-FFF2-40B4-BE49-F238E27FC236}">
                  <a16:creationId xmlns:a16="http://schemas.microsoft.com/office/drawing/2014/main" id="{97381270-2968-46CF-8407-08B37EF94834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5430837" y="8369301"/>
              <a:ext cx="134938" cy="139700"/>
            </a:xfrm>
            <a:custGeom>
              <a:avLst/>
              <a:gdLst>
                <a:gd name="T0" fmla="*/ 66 w 163"/>
                <a:gd name="T1" fmla="*/ 84 h 158"/>
                <a:gd name="T2" fmla="*/ 75 w 163"/>
                <a:gd name="T3" fmla="*/ 48 h 158"/>
                <a:gd name="T4" fmla="*/ 97 w 163"/>
                <a:gd name="T5" fmla="*/ 20 h 158"/>
                <a:gd name="T6" fmla="*/ 125 w 163"/>
                <a:gd name="T7" fmla="*/ 10 h 158"/>
                <a:gd name="T8" fmla="*/ 144 w 163"/>
                <a:gd name="T9" fmla="*/ 15 h 158"/>
                <a:gd name="T10" fmla="*/ 129 w 163"/>
                <a:gd name="T11" fmla="*/ 34 h 158"/>
                <a:gd name="T12" fmla="*/ 143 w 163"/>
                <a:gd name="T13" fmla="*/ 47 h 158"/>
                <a:gd name="T14" fmla="*/ 163 w 163"/>
                <a:gd name="T15" fmla="*/ 26 h 158"/>
                <a:gd name="T16" fmla="*/ 126 w 163"/>
                <a:gd name="T17" fmla="*/ 0 h 158"/>
                <a:gd name="T18" fmla="*/ 76 w 163"/>
                <a:gd name="T19" fmla="*/ 25 h 158"/>
                <a:gd name="T20" fmla="*/ 41 w 163"/>
                <a:gd name="T21" fmla="*/ 0 h 158"/>
                <a:gd name="T22" fmla="*/ 13 w 163"/>
                <a:gd name="T23" fmla="*/ 18 h 158"/>
                <a:gd name="T24" fmla="*/ 0 w 163"/>
                <a:gd name="T25" fmla="*/ 54 h 158"/>
                <a:gd name="T26" fmla="*/ 6 w 163"/>
                <a:gd name="T27" fmla="*/ 58 h 158"/>
                <a:gd name="T28" fmla="*/ 14 w 163"/>
                <a:gd name="T29" fmla="*/ 48 h 158"/>
                <a:gd name="T30" fmla="*/ 39 w 163"/>
                <a:gd name="T31" fmla="*/ 10 h 158"/>
                <a:gd name="T32" fmla="*/ 51 w 163"/>
                <a:gd name="T33" fmla="*/ 27 h 158"/>
                <a:gd name="T34" fmla="*/ 45 w 163"/>
                <a:gd name="T35" fmla="*/ 56 h 158"/>
                <a:gd name="T36" fmla="*/ 38 w 163"/>
                <a:gd name="T37" fmla="*/ 87 h 158"/>
                <a:gd name="T38" fmla="*/ 27 w 163"/>
                <a:gd name="T39" fmla="*/ 132 h 158"/>
                <a:gd name="T40" fmla="*/ 23 w 163"/>
                <a:gd name="T41" fmla="*/ 146 h 158"/>
                <a:gd name="T42" fmla="*/ 35 w 163"/>
                <a:gd name="T43" fmla="*/ 158 h 158"/>
                <a:gd name="T44" fmla="*/ 50 w 163"/>
                <a:gd name="T45" fmla="*/ 147 h 158"/>
                <a:gd name="T46" fmla="*/ 57 w 163"/>
                <a:gd name="T47" fmla="*/ 121 h 158"/>
                <a:gd name="T48" fmla="*/ 66 w 163"/>
                <a:gd name="T49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3" h="158">
                  <a:moveTo>
                    <a:pt x="66" y="84"/>
                  </a:moveTo>
                  <a:cubicBezTo>
                    <a:pt x="66" y="82"/>
                    <a:pt x="74" y="50"/>
                    <a:pt x="75" y="48"/>
                  </a:cubicBezTo>
                  <a:cubicBezTo>
                    <a:pt x="76" y="46"/>
                    <a:pt x="86" y="28"/>
                    <a:pt x="97" y="20"/>
                  </a:cubicBezTo>
                  <a:cubicBezTo>
                    <a:pt x="101" y="17"/>
                    <a:pt x="110" y="10"/>
                    <a:pt x="125" y="10"/>
                  </a:cubicBezTo>
                  <a:cubicBezTo>
                    <a:pt x="129" y="10"/>
                    <a:pt x="137" y="10"/>
                    <a:pt x="144" y="15"/>
                  </a:cubicBezTo>
                  <a:cubicBezTo>
                    <a:pt x="133" y="18"/>
                    <a:pt x="129" y="28"/>
                    <a:pt x="129" y="34"/>
                  </a:cubicBezTo>
                  <a:cubicBezTo>
                    <a:pt x="129" y="42"/>
                    <a:pt x="135" y="47"/>
                    <a:pt x="143" y="47"/>
                  </a:cubicBezTo>
                  <a:cubicBezTo>
                    <a:pt x="151" y="47"/>
                    <a:pt x="163" y="40"/>
                    <a:pt x="163" y="26"/>
                  </a:cubicBezTo>
                  <a:cubicBezTo>
                    <a:pt x="163" y="8"/>
                    <a:pt x="143" y="0"/>
                    <a:pt x="126" y="0"/>
                  </a:cubicBezTo>
                  <a:cubicBezTo>
                    <a:pt x="107" y="0"/>
                    <a:pt x="92" y="8"/>
                    <a:pt x="76" y="25"/>
                  </a:cubicBezTo>
                  <a:cubicBezTo>
                    <a:pt x="70" y="4"/>
                    <a:pt x="49" y="0"/>
                    <a:pt x="41" y="0"/>
                  </a:cubicBezTo>
                  <a:cubicBezTo>
                    <a:pt x="28" y="0"/>
                    <a:pt x="19" y="8"/>
                    <a:pt x="13" y="18"/>
                  </a:cubicBezTo>
                  <a:cubicBezTo>
                    <a:pt x="5" y="32"/>
                    <a:pt x="0" y="52"/>
                    <a:pt x="0" y="54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2" y="57"/>
                    <a:pt x="14" y="48"/>
                  </a:cubicBezTo>
                  <a:cubicBezTo>
                    <a:pt x="19" y="26"/>
                    <a:pt x="26" y="10"/>
                    <a:pt x="39" y="10"/>
                  </a:cubicBezTo>
                  <a:cubicBezTo>
                    <a:pt x="49" y="10"/>
                    <a:pt x="51" y="18"/>
                    <a:pt x="51" y="27"/>
                  </a:cubicBezTo>
                  <a:cubicBezTo>
                    <a:pt x="51" y="34"/>
                    <a:pt x="48" y="47"/>
                    <a:pt x="45" y="56"/>
                  </a:cubicBezTo>
                  <a:cubicBezTo>
                    <a:pt x="43" y="66"/>
                    <a:pt x="39" y="80"/>
                    <a:pt x="38" y="87"/>
                  </a:cubicBezTo>
                  <a:lnTo>
                    <a:pt x="27" y="132"/>
                  </a:lnTo>
                  <a:cubicBezTo>
                    <a:pt x="25" y="137"/>
                    <a:pt x="23" y="145"/>
                    <a:pt x="23" y="146"/>
                  </a:cubicBezTo>
                  <a:cubicBezTo>
                    <a:pt x="23" y="154"/>
                    <a:pt x="29" y="158"/>
                    <a:pt x="35" y="158"/>
                  </a:cubicBezTo>
                  <a:cubicBezTo>
                    <a:pt x="40" y="158"/>
                    <a:pt x="47" y="154"/>
                    <a:pt x="50" y="147"/>
                  </a:cubicBezTo>
                  <a:cubicBezTo>
                    <a:pt x="51" y="145"/>
                    <a:pt x="54" y="130"/>
                    <a:pt x="57" y="121"/>
                  </a:cubicBezTo>
                  <a:lnTo>
                    <a:pt x="66" y="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5" name="Freeform 773">
              <a:extLst>
                <a:ext uri="{FF2B5EF4-FFF2-40B4-BE49-F238E27FC236}">
                  <a16:creationId xmlns:a16="http://schemas.microsoft.com/office/drawing/2014/main" id="{02DD841D-41AE-4D09-90F2-115396E47357}"/>
                </a:ext>
              </a:extLst>
            </p:cNvPr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5597525" y="8369301"/>
              <a:ext cx="123825" cy="139700"/>
            </a:xfrm>
            <a:custGeom>
              <a:avLst/>
              <a:gdLst>
                <a:gd name="T0" fmla="*/ 55 w 149"/>
                <a:gd name="T1" fmla="*/ 75 h 158"/>
                <a:gd name="T2" fmla="*/ 111 w 149"/>
                <a:gd name="T3" fmla="*/ 67 h 158"/>
                <a:gd name="T4" fmla="*/ 142 w 149"/>
                <a:gd name="T5" fmla="*/ 31 h 158"/>
                <a:gd name="T6" fmla="*/ 99 w 149"/>
                <a:gd name="T7" fmla="*/ 0 h 158"/>
                <a:gd name="T8" fmla="*/ 0 w 149"/>
                <a:gd name="T9" fmla="*/ 92 h 158"/>
                <a:gd name="T10" fmla="*/ 63 w 149"/>
                <a:gd name="T11" fmla="*/ 158 h 158"/>
                <a:gd name="T12" fmla="*/ 149 w 149"/>
                <a:gd name="T13" fmla="*/ 118 h 158"/>
                <a:gd name="T14" fmla="*/ 144 w 149"/>
                <a:gd name="T15" fmla="*/ 112 h 158"/>
                <a:gd name="T16" fmla="*/ 138 w 149"/>
                <a:gd name="T17" fmla="*/ 116 h 158"/>
                <a:gd name="T18" fmla="*/ 64 w 149"/>
                <a:gd name="T19" fmla="*/ 148 h 158"/>
                <a:gd name="T20" fmla="*/ 29 w 149"/>
                <a:gd name="T21" fmla="*/ 106 h 158"/>
                <a:gd name="T22" fmla="*/ 33 w 149"/>
                <a:gd name="T23" fmla="*/ 75 h 158"/>
                <a:gd name="T24" fmla="*/ 55 w 149"/>
                <a:gd name="T25" fmla="*/ 75 h 158"/>
                <a:gd name="T26" fmla="*/ 36 w 149"/>
                <a:gd name="T27" fmla="*/ 65 h 158"/>
                <a:gd name="T28" fmla="*/ 99 w 149"/>
                <a:gd name="T29" fmla="*/ 10 h 158"/>
                <a:gd name="T30" fmla="*/ 127 w 149"/>
                <a:gd name="T31" fmla="*/ 31 h 158"/>
                <a:gd name="T32" fmla="*/ 53 w 149"/>
                <a:gd name="T33" fmla="*/ 65 h 158"/>
                <a:gd name="T34" fmla="*/ 36 w 149"/>
                <a:gd name="T35" fmla="*/ 6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9" h="158">
                  <a:moveTo>
                    <a:pt x="55" y="75"/>
                  </a:moveTo>
                  <a:cubicBezTo>
                    <a:pt x="65" y="75"/>
                    <a:pt x="92" y="74"/>
                    <a:pt x="111" y="67"/>
                  </a:cubicBezTo>
                  <a:cubicBezTo>
                    <a:pt x="137" y="58"/>
                    <a:pt x="142" y="41"/>
                    <a:pt x="142" y="31"/>
                  </a:cubicBezTo>
                  <a:cubicBezTo>
                    <a:pt x="142" y="12"/>
                    <a:pt x="123" y="0"/>
                    <a:pt x="99" y="0"/>
                  </a:cubicBezTo>
                  <a:cubicBezTo>
                    <a:pt x="57" y="0"/>
                    <a:pt x="0" y="32"/>
                    <a:pt x="0" y="92"/>
                  </a:cubicBezTo>
                  <a:cubicBezTo>
                    <a:pt x="0" y="127"/>
                    <a:pt x="22" y="158"/>
                    <a:pt x="63" y="158"/>
                  </a:cubicBezTo>
                  <a:cubicBezTo>
                    <a:pt x="122" y="158"/>
                    <a:pt x="149" y="123"/>
                    <a:pt x="149" y="118"/>
                  </a:cubicBezTo>
                  <a:cubicBezTo>
                    <a:pt x="149" y="116"/>
                    <a:pt x="146" y="112"/>
                    <a:pt x="144" y="112"/>
                  </a:cubicBezTo>
                  <a:cubicBezTo>
                    <a:pt x="141" y="112"/>
                    <a:pt x="141" y="113"/>
                    <a:pt x="138" y="116"/>
                  </a:cubicBezTo>
                  <a:cubicBezTo>
                    <a:pt x="111" y="148"/>
                    <a:pt x="70" y="148"/>
                    <a:pt x="64" y="148"/>
                  </a:cubicBezTo>
                  <a:cubicBezTo>
                    <a:pt x="43" y="148"/>
                    <a:pt x="29" y="134"/>
                    <a:pt x="29" y="106"/>
                  </a:cubicBezTo>
                  <a:cubicBezTo>
                    <a:pt x="29" y="101"/>
                    <a:pt x="29" y="94"/>
                    <a:pt x="33" y="75"/>
                  </a:cubicBezTo>
                  <a:lnTo>
                    <a:pt x="55" y="75"/>
                  </a:lnTo>
                  <a:close/>
                  <a:moveTo>
                    <a:pt x="36" y="65"/>
                  </a:moveTo>
                  <a:cubicBezTo>
                    <a:pt x="50" y="14"/>
                    <a:pt x="89" y="10"/>
                    <a:pt x="99" y="10"/>
                  </a:cubicBezTo>
                  <a:cubicBezTo>
                    <a:pt x="114" y="10"/>
                    <a:pt x="127" y="18"/>
                    <a:pt x="127" y="31"/>
                  </a:cubicBezTo>
                  <a:cubicBezTo>
                    <a:pt x="127" y="65"/>
                    <a:pt x="68" y="65"/>
                    <a:pt x="53" y="65"/>
                  </a:cubicBezTo>
                  <a:lnTo>
                    <a:pt x="36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6" name="Freeform 774">
              <a:extLst>
                <a:ext uri="{FF2B5EF4-FFF2-40B4-BE49-F238E27FC236}">
                  <a16:creationId xmlns:a16="http://schemas.microsoft.com/office/drawing/2014/main" id="{3DBB6617-336A-437B-823F-2FE9D029B259}"/>
                </a:ext>
              </a:extLst>
            </p:cNvPr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5756275" y="8288338"/>
              <a:ext cx="153988" cy="279400"/>
            </a:xfrm>
            <a:custGeom>
              <a:avLst/>
              <a:gdLst>
                <a:gd name="T0" fmla="*/ 117 w 186"/>
                <a:gd name="T1" fmla="*/ 107 h 316"/>
                <a:gd name="T2" fmla="*/ 151 w 186"/>
                <a:gd name="T3" fmla="*/ 107 h 316"/>
                <a:gd name="T4" fmla="*/ 163 w 186"/>
                <a:gd name="T5" fmla="*/ 100 h 316"/>
                <a:gd name="T6" fmla="*/ 152 w 186"/>
                <a:gd name="T7" fmla="*/ 95 h 316"/>
                <a:gd name="T8" fmla="*/ 119 w 186"/>
                <a:gd name="T9" fmla="*/ 95 h 316"/>
                <a:gd name="T10" fmla="*/ 133 w 186"/>
                <a:gd name="T11" fmla="*/ 24 h 316"/>
                <a:gd name="T12" fmla="*/ 151 w 186"/>
                <a:gd name="T13" fmla="*/ 9 h 316"/>
                <a:gd name="T14" fmla="*/ 167 w 186"/>
                <a:gd name="T15" fmla="*/ 14 h 316"/>
                <a:gd name="T16" fmla="*/ 152 w 186"/>
                <a:gd name="T17" fmla="*/ 33 h 316"/>
                <a:gd name="T18" fmla="*/ 166 w 186"/>
                <a:gd name="T19" fmla="*/ 46 h 316"/>
                <a:gd name="T20" fmla="*/ 186 w 186"/>
                <a:gd name="T21" fmla="*/ 24 h 316"/>
                <a:gd name="T22" fmla="*/ 151 w 186"/>
                <a:gd name="T23" fmla="*/ 0 h 316"/>
                <a:gd name="T24" fmla="*/ 109 w 186"/>
                <a:gd name="T25" fmla="*/ 26 h 316"/>
                <a:gd name="T26" fmla="*/ 92 w 186"/>
                <a:gd name="T27" fmla="*/ 95 h 316"/>
                <a:gd name="T28" fmla="*/ 64 w 186"/>
                <a:gd name="T29" fmla="*/ 95 h 316"/>
                <a:gd name="T30" fmla="*/ 53 w 186"/>
                <a:gd name="T31" fmla="*/ 102 h 316"/>
                <a:gd name="T32" fmla="*/ 64 w 186"/>
                <a:gd name="T33" fmla="*/ 107 h 316"/>
                <a:gd name="T34" fmla="*/ 89 w 186"/>
                <a:gd name="T35" fmla="*/ 107 h 316"/>
                <a:gd name="T36" fmla="*/ 59 w 186"/>
                <a:gd name="T37" fmla="*/ 272 h 316"/>
                <a:gd name="T38" fmla="*/ 34 w 186"/>
                <a:gd name="T39" fmla="*/ 307 h 316"/>
                <a:gd name="T40" fmla="*/ 19 w 186"/>
                <a:gd name="T41" fmla="*/ 302 h 316"/>
                <a:gd name="T42" fmla="*/ 34 w 186"/>
                <a:gd name="T43" fmla="*/ 283 h 316"/>
                <a:gd name="T44" fmla="*/ 20 w 186"/>
                <a:gd name="T45" fmla="*/ 270 h 316"/>
                <a:gd name="T46" fmla="*/ 0 w 186"/>
                <a:gd name="T47" fmla="*/ 291 h 316"/>
                <a:gd name="T48" fmla="*/ 34 w 186"/>
                <a:gd name="T49" fmla="*/ 316 h 316"/>
                <a:gd name="T50" fmla="*/ 76 w 186"/>
                <a:gd name="T51" fmla="*/ 286 h 316"/>
                <a:gd name="T52" fmla="*/ 97 w 186"/>
                <a:gd name="T53" fmla="*/ 215 h 316"/>
                <a:gd name="T54" fmla="*/ 117 w 186"/>
                <a:gd name="T55" fmla="*/ 107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6" h="316">
                  <a:moveTo>
                    <a:pt x="117" y="107"/>
                  </a:moveTo>
                  <a:lnTo>
                    <a:pt x="151" y="107"/>
                  </a:lnTo>
                  <a:cubicBezTo>
                    <a:pt x="158" y="107"/>
                    <a:pt x="163" y="107"/>
                    <a:pt x="163" y="100"/>
                  </a:cubicBezTo>
                  <a:cubicBezTo>
                    <a:pt x="163" y="95"/>
                    <a:pt x="158" y="95"/>
                    <a:pt x="152" y="95"/>
                  </a:cubicBezTo>
                  <a:lnTo>
                    <a:pt x="119" y="95"/>
                  </a:lnTo>
                  <a:cubicBezTo>
                    <a:pt x="127" y="50"/>
                    <a:pt x="130" y="34"/>
                    <a:pt x="133" y="24"/>
                  </a:cubicBezTo>
                  <a:cubicBezTo>
                    <a:pt x="135" y="17"/>
                    <a:pt x="142" y="9"/>
                    <a:pt x="151" y="9"/>
                  </a:cubicBezTo>
                  <a:cubicBezTo>
                    <a:pt x="151" y="9"/>
                    <a:pt x="160" y="9"/>
                    <a:pt x="167" y="14"/>
                  </a:cubicBezTo>
                  <a:cubicBezTo>
                    <a:pt x="153" y="18"/>
                    <a:pt x="152" y="31"/>
                    <a:pt x="152" y="33"/>
                  </a:cubicBezTo>
                  <a:cubicBezTo>
                    <a:pt x="152" y="40"/>
                    <a:pt x="158" y="46"/>
                    <a:pt x="166" y="46"/>
                  </a:cubicBezTo>
                  <a:cubicBezTo>
                    <a:pt x="175" y="46"/>
                    <a:pt x="186" y="38"/>
                    <a:pt x="186" y="24"/>
                  </a:cubicBezTo>
                  <a:cubicBezTo>
                    <a:pt x="186" y="8"/>
                    <a:pt x="168" y="0"/>
                    <a:pt x="151" y="0"/>
                  </a:cubicBezTo>
                  <a:cubicBezTo>
                    <a:pt x="135" y="0"/>
                    <a:pt x="118" y="8"/>
                    <a:pt x="109" y="26"/>
                  </a:cubicBezTo>
                  <a:cubicBezTo>
                    <a:pt x="102" y="39"/>
                    <a:pt x="99" y="54"/>
                    <a:pt x="92" y="95"/>
                  </a:cubicBezTo>
                  <a:lnTo>
                    <a:pt x="64" y="95"/>
                  </a:lnTo>
                  <a:cubicBezTo>
                    <a:pt x="57" y="95"/>
                    <a:pt x="53" y="95"/>
                    <a:pt x="53" y="102"/>
                  </a:cubicBezTo>
                  <a:cubicBezTo>
                    <a:pt x="53" y="107"/>
                    <a:pt x="57" y="107"/>
                    <a:pt x="64" y="107"/>
                  </a:cubicBezTo>
                  <a:lnTo>
                    <a:pt x="89" y="107"/>
                  </a:lnTo>
                  <a:cubicBezTo>
                    <a:pt x="89" y="109"/>
                    <a:pt x="67" y="235"/>
                    <a:pt x="59" y="272"/>
                  </a:cubicBezTo>
                  <a:cubicBezTo>
                    <a:pt x="57" y="280"/>
                    <a:pt x="51" y="307"/>
                    <a:pt x="34" y="307"/>
                  </a:cubicBezTo>
                  <a:cubicBezTo>
                    <a:pt x="34" y="307"/>
                    <a:pt x="25" y="307"/>
                    <a:pt x="19" y="302"/>
                  </a:cubicBezTo>
                  <a:cubicBezTo>
                    <a:pt x="33" y="298"/>
                    <a:pt x="34" y="285"/>
                    <a:pt x="34" y="283"/>
                  </a:cubicBezTo>
                  <a:cubicBezTo>
                    <a:pt x="34" y="275"/>
                    <a:pt x="28" y="270"/>
                    <a:pt x="20" y="270"/>
                  </a:cubicBezTo>
                  <a:cubicBezTo>
                    <a:pt x="11" y="270"/>
                    <a:pt x="0" y="278"/>
                    <a:pt x="0" y="291"/>
                  </a:cubicBezTo>
                  <a:cubicBezTo>
                    <a:pt x="0" y="307"/>
                    <a:pt x="17" y="316"/>
                    <a:pt x="34" y="316"/>
                  </a:cubicBezTo>
                  <a:cubicBezTo>
                    <a:pt x="57" y="316"/>
                    <a:pt x="72" y="293"/>
                    <a:pt x="76" y="286"/>
                  </a:cubicBezTo>
                  <a:cubicBezTo>
                    <a:pt x="89" y="262"/>
                    <a:pt x="97" y="219"/>
                    <a:pt x="97" y="215"/>
                  </a:cubicBezTo>
                  <a:lnTo>
                    <a:pt x="117" y="10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7" name="Freeform 775">
              <a:extLst>
                <a:ext uri="{FF2B5EF4-FFF2-40B4-BE49-F238E27FC236}">
                  <a16:creationId xmlns:a16="http://schemas.microsoft.com/office/drawing/2014/main" id="{49E50AB2-7E3F-42D2-AF5D-F20A99E70CCB}"/>
                </a:ext>
              </a:extLst>
            </p:cNvPr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5957887" y="8107363"/>
              <a:ext cx="57150" cy="442913"/>
            </a:xfrm>
            <a:custGeom>
              <a:avLst/>
              <a:gdLst>
                <a:gd name="T0" fmla="*/ 68 w 68"/>
                <a:gd name="T1" fmla="*/ 0 h 499"/>
                <a:gd name="T2" fmla="*/ 0 w 68"/>
                <a:gd name="T3" fmla="*/ 0 h 499"/>
                <a:gd name="T4" fmla="*/ 0 w 68"/>
                <a:gd name="T5" fmla="*/ 20 h 499"/>
                <a:gd name="T6" fmla="*/ 48 w 68"/>
                <a:gd name="T7" fmla="*/ 20 h 499"/>
                <a:gd name="T8" fmla="*/ 48 w 68"/>
                <a:gd name="T9" fmla="*/ 479 h 499"/>
                <a:gd name="T10" fmla="*/ 0 w 68"/>
                <a:gd name="T11" fmla="*/ 479 h 499"/>
                <a:gd name="T12" fmla="*/ 0 w 68"/>
                <a:gd name="T13" fmla="*/ 499 h 499"/>
                <a:gd name="T14" fmla="*/ 68 w 68"/>
                <a:gd name="T15" fmla="*/ 499 h 499"/>
                <a:gd name="T16" fmla="*/ 68 w 68"/>
                <a:gd name="T1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499">
                  <a:moveTo>
                    <a:pt x="68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48" y="20"/>
                  </a:lnTo>
                  <a:lnTo>
                    <a:pt x="48" y="479"/>
                  </a:lnTo>
                  <a:lnTo>
                    <a:pt x="0" y="479"/>
                  </a:lnTo>
                  <a:lnTo>
                    <a:pt x="0" y="499"/>
                  </a:lnTo>
                  <a:lnTo>
                    <a:pt x="68" y="499"/>
                  </a:lnTo>
                  <a:lnTo>
                    <a:pt x="68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8" name="Freeform 776">
              <a:extLst>
                <a:ext uri="{FF2B5EF4-FFF2-40B4-BE49-F238E27FC236}">
                  <a16:creationId xmlns:a16="http://schemas.microsoft.com/office/drawing/2014/main" id="{F1AAC7A5-4905-428F-844A-08E152C3BA53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6078537" y="8051801"/>
              <a:ext cx="133350" cy="211138"/>
            </a:xfrm>
            <a:custGeom>
              <a:avLst/>
              <a:gdLst>
                <a:gd name="T0" fmla="*/ 77 w 161"/>
                <a:gd name="T1" fmla="*/ 115 h 239"/>
                <a:gd name="T2" fmla="*/ 123 w 161"/>
                <a:gd name="T3" fmla="*/ 171 h 239"/>
                <a:gd name="T4" fmla="*/ 78 w 161"/>
                <a:gd name="T5" fmla="*/ 227 h 239"/>
                <a:gd name="T6" fmla="*/ 19 w 161"/>
                <a:gd name="T7" fmla="*/ 203 h 239"/>
                <a:gd name="T8" fmla="*/ 39 w 161"/>
                <a:gd name="T9" fmla="*/ 183 h 239"/>
                <a:gd name="T10" fmla="*/ 20 w 161"/>
                <a:gd name="T11" fmla="*/ 164 h 239"/>
                <a:gd name="T12" fmla="*/ 0 w 161"/>
                <a:gd name="T13" fmla="*/ 185 h 239"/>
                <a:gd name="T14" fmla="*/ 79 w 161"/>
                <a:gd name="T15" fmla="*/ 239 h 239"/>
                <a:gd name="T16" fmla="*/ 161 w 161"/>
                <a:gd name="T17" fmla="*/ 171 h 239"/>
                <a:gd name="T18" fmla="*/ 100 w 161"/>
                <a:gd name="T19" fmla="*/ 109 h 239"/>
                <a:gd name="T20" fmla="*/ 150 w 161"/>
                <a:gd name="T21" fmla="*/ 48 h 239"/>
                <a:gd name="T22" fmla="*/ 79 w 161"/>
                <a:gd name="T23" fmla="*/ 0 h 239"/>
                <a:gd name="T24" fmla="*/ 11 w 161"/>
                <a:gd name="T25" fmla="*/ 47 h 239"/>
                <a:gd name="T26" fmla="*/ 29 w 161"/>
                <a:gd name="T27" fmla="*/ 65 h 239"/>
                <a:gd name="T28" fmla="*/ 47 w 161"/>
                <a:gd name="T29" fmla="*/ 47 h 239"/>
                <a:gd name="T30" fmla="*/ 29 w 161"/>
                <a:gd name="T31" fmla="*/ 29 h 239"/>
                <a:gd name="T32" fmla="*/ 78 w 161"/>
                <a:gd name="T33" fmla="*/ 10 h 239"/>
                <a:gd name="T34" fmla="*/ 116 w 161"/>
                <a:gd name="T35" fmla="*/ 48 h 239"/>
                <a:gd name="T36" fmla="*/ 102 w 161"/>
                <a:gd name="T37" fmla="*/ 90 h 239"/>
                <a:gd name="T38" fmla="*/ 63 w 161"/>
                <a:gd name="T39" fmla="*/ 105 h 239"/>
                <a:gd name="T40" fmla="*/ 52 w 161"/>
                <a:gd name="T41" fmla="*/ 106 h 239"/>
                <a:gd name="T42" fmla="*/ 49 w 161"/>
                <a:gd name="T43" fmla="*/ 110 h 239"/>
                <a:gd name="T44" fmla="*/ 58 w 161"/>
                <a:gd name="T45" fmla="*/ 115 h 239"/>
                <a:gd name="T46" fmla="*/ 77 w 161"/>
                <a:gd name="T47" fmla="*/ 11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1" h="239">
                  <a:moveTo>
                    <a:pt x="77" y="115"/>
                  </a:moveTo>
                  <a:cubicBezTo>
                    <a:pt x="104" y="115"/>
                    <a:pt x="123" y="134"/>
                    <a:pt x="123" y="171"/>
                  </a:cubicBezTo>
                  <a:cubicBezTo>
                    <a:pt x="123" y="215"/>
                    <a:pt x="98" y="227"/>
                    <a:pt x="78" y="227"/>
                  </a:cubicBezTo>
                  <a:cubicBezTo>
                    <a:pt x="64" y="227"/>
                    <a:pt x="33" y="224"/>
                    <a:pt x="19" y="203"/>
                  </a:cubicBezTo>
                  <a:cubicBezTo>
                    <a:pt x="35" y="202"/>
                    <a:pt x="39" y="191"/>
                    <a:pt x="39" y="183"/>
                  </a:cubicBezTo>
                  <a:cubicBezTo>
                    <a:pt x="39" y="172"/>
                    <a:pt x="30" y="164"/>
                    <a:pt x="20" y="164"/>
                  </a:cubicBezTo>
                  <a:cubicBezTo>
                    <a:pt x="10" y="164"/>
                    <a:pt x="0" y="170"/>
                    <a:pt x="0" y="185"/>
                  </a:cubicBezTo>
                  <a:cubicBezTo>
                    <a:pt x="0" y="217"/>
                    <a:pt x="36" y="239"/>
                    <a:pt x="79" y="239"/>
                  </a:cubicBezTo>
                  <a:cubicBezTo>
                    <a:pt x="127" y="239"/>
                    <a:pt x="161" y="206"/>
                    <a:pt x="161" y="171"/>
                  </a:cubicBezTo>
                  <a:cubicBezTo>
                    <a:pt x="161" y="144"/>
                    <a:pt x="138" y="117"/>
                    <a:pt x="100" y="109"/>
                  </a:cubicBezTo>
                  <a:cubicBezTo>
                    <a:pt x="136" y="96"/>
                    <a:pt x="150" y="69"/>
                    <a:pt x="150" y="48"/>
                  </a:cubicBezTo>
                  <a:cubicBezTo>
                    <a:pt x="150" y="21"/>
                    <a:pt x="118" y="0"/>
                    <a:pt x="79" y="0"/>
                  </a:cubicBezTo>
                  <a:cubicBezTo>
                    <a:pt x="41" y="0"/>
                    <a:pt x="11" y="19"/>
                    <a:pt x="11" y="47"/>
                  </a:cubicBezTo>
                  <a:cubicBezTo>
                    <a:pt x="11" y="59"/>
                    <a:pt x="19" y="65"/>
                    <a:pt x="29" y="65"/>
                  </a:cubicBezTo>
                  <a:cubicBezTo>
                    <a:pt x="40" y="65"/>
                    <a:pt x="47" y="57"/>
                    <a:pt x="47" y="47"/>
                  </a:cubicBezTo>
                  <a:cubicBezTo>
                    <a:pt x="47" y="37"/>
                    <a:pt x="40" y="30"/>
                    <a:pt x="29" y="29"/>
                  </a:cubicBezTo>
                  <a:cubicBezTo>
                    <a:pt x="41" y="14"/>
                    <a:pt x="65" y="10"/>
                    <a:pt x="78" y="10"/>
                  </a:cubicBezTo>
                  <a:cubicBezTo>
                    <a:pt x="94" y="10"/>
                    <a:pt x="116" y="18"/>
                    <a:pt x="116" y="48"/>
                  </a:cubicBezTo>
                  <a:cubicBezTo>
                    <a:pt x="116" y="63"/>
                    <a:pt x="111" y="79"/>
                    <a:pt x="102" y="90"/>
                  </a:cubicBezTo>
                  <a:cubicBezTo>
                    <a:pt x="90" y="103"/>
                    <a:pt x="81" y="104"/>
                    <a:pt x="63" y="105"/>
                  </a:cubicBezTo>
                  <a:cubicBezTo>
                    <a:pt x="55" y="105"/>
                    <a:pt x="54" y="105"/>
                    <a:pt x="52" y="106"/>
                  </a:cubicBezTo>
                  <a:cubicBezTo>
                    <a:pt x="51" y="106"/>
                    <a:pt x="49" y="106"/>
                    <a:pt x="49" y="110"/>
                  </a:cubicBezTo>
                  <a:cubicBezTo>
                    <a:pt x="49" y="115"/>
                    <a:pt x="52" y="115"/>
                    <a:pt x="58" y="115"/>
                  </a:cubicBezTo>
                  <a:lnTo>
                    <a:pt x="77" y="11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9" name="Freeform 777">
              <a:extLst>
                <a:ext uri="{FF2B5EF4-FFF2-40B4-BE49-F238E27FC236}">
                  <a16:creationId xmlns:a16="http://schemas.microsoft.com/office/drawing/2014/main" id="{7820909C-1F50-46F1-B61A-4CADB77B3E20}"/>
                </a:ext>
              </a:extLst>
            </p:cNvPr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6272212" y="8107363"/>
              <a:ext cx="95250" cy="442913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10 w 116"/>
                <a:gd name="T9" fmla="*/ 17 h 499"/>
                <a:gd name="T10" fmla="*/ 87 w 116"/>
                <a:gd name="T11" fmla="*/ 250 h 499"/>
                <a:gd name="T12" fmla="*/ 7 w 116"/>
                <a:gd name="T13" fmla="*/ 485 h 499"/>
                <a:gd name="T14" fmla="*/ 0 w 116"/>
                <a:gd name="T15" fmla="*/ 494 h 499"/>
                <a:gd name="T16" fmla="*/ 5 w 116"/>
                <a:gd name="T17" fmla="*/ 499 h 499"/>
                <a:gd name="T18" fmla="*/ 85 w 116"/>
                <a:gd name="T19" fmla="*/ 402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1" y="150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7"/>
                  </a:cubicBezTo>
                  <a:cubicBezTo>
                    <a:pt x="59" y="66"/>
                    <a:pt x="87" y="145"/>
                    <a:pt x="87" y="250"/>
                  </a:cubicBezTo>
                  <a:cubicBezTo>
                    <a:pt x="87" y="335"/>
                    <a:pt x="69" y="423"/>
                    <a:pt x="7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5" y="402"/>
                  </a:cubicBezTo>
                  <a:cubicBezTo>
                    <a:pt x="110" y="347"/>
                    <a:pt x="116" y="291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" name="Freeform 778">
              <a:extLst>
                <a:ext uri="{FF2B5EF4-FFF2-40B4-BE49-F238E27FC236}">
                  <a16:creationId xmlns:a16="http://schemas.microsoft.com/office/drawing/2014/main" id="{07CCC544-AB88-4D4C-9404-F422A6039F87}"/>
                </a:ext>
              </a:extLst>
            </p:cNvPr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6430962" y="8042276"/>
              <a:ext cx="212725" cy="214313"/>
            </a:xfrm>
            <a:custGeom>
              <a:avLst/>
              <a:gdLst>
                <a:gd name="T0" fmla="*/ 137 w 257"/>
                <a:gd name="T1" fmla="*/ 17 h 242"/>
                <a:gd name="T2" fmla="*/ 243 w 257"/>
                <a:gd name="T3" fmla="*/ 17 h 242"/>
                <a:gd name="T4" fmla="*/ 257 w 257"/>
                <a:gd name="T5" fmla="*/ 8 h 242"/>
                <a:gd name="T6" fmla="*/ 243 w 257"/>
                <a:gd name="T7" fmla="*/ 0 h 242"/>
                <a:gd name="T8" fmla="*/ 13 w 257"/>
                <a:gd name="T9" fmla="*/ 0 h 242"/>
                <a:gd name="T10" fmla="*/ 0 w 257"/>
                <a:gd name="T11" fmla="*/ 8 h 242"/>
                <a:gd name="T12" fmla="*/ 13 w 257"/>
                <a:gd name="T13" fmla="*/ 17 h 242"/>
                <a:gd name="T14" fmla="*/ 120 w 257"/>
                <a:gd name="T15" fmla="*/ 17 h 242"/>
                <a:gd name="T16" fmla="*/ 120 w 257"/>
                <a:gd name="T17" fmla="*/ 228 h 242"/>
                <a:gd name="T18" fmla="*/ 129 w 257"/>
                <a:gd name="T19" fmla="*/ 242 h 242"/>
                <a:gd name="T20" fmla="*/ 137 w 257"/>
                <a:gd name="T21" fmla="*/ 228 h 242"/>
                <a:gd name="T22" fmla="*/ 137 w 257"/>
                <a:gd name="T23" fmla="*/ 1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7" h="242">
                  <a:moveTo>
                    <a:pt x="137" y="17"/>
                  </a:moveTo>
                  <a:lnTo>
                    <a:pt x="243" y="17"/>
                  </a:lnTo>
                  <a:cubicBezTo>
                    <a:pt x="249" y="17"/>
                    <a:pt x="257" y="17"/>
                    <a:pt x="257" y="8"/>
                  </a:cubicBezTo>
                  <a:cubicBezTo>
                    <a:pt x="257" y="0"/>
                    <a:pt x="249" y="0"/>
                    <a:pt x="243" y="0"/>
                  </a:cubicBezTo>
                  <a:lnTo>
                    <a:pt x="13" y="0"/>
                  </a:lnTo>
                  <a:cubicBezTo>
                    <a:pt x="8" y="0"/>
                    <a:pt x="0" y="0"/>
                    <a:pt x="0" y="8"/>
                  </a:cubicBezTo>
                  <a:cubicBezTo>
                    <a:pt x="0" y="17"/>
                    <a:pt x="8" y="17"/>
                    <a:pt x="13" y="17"/>
                  </a:cubicBezTo>
                  <a:lnTo>
                    <a:pt x="120" y="17"/>
                  </a:lnTo>
                  <a:lnTo>
                    <a:pt x="120" y="228"/>
                  </a:lnTo>
                  <a:cubicBezTo>
                    <a:pt x="120" y="234"/>
                    <a:pt x="120" y="242"/>
                    <a:pt x="129" y="242"/>
                  </a:cubicBezTo>
                  <a:cubicBezTo>
                    <a:pt x="137" y="242"/>
                    <a:pt x="137" y="233"/>
                    <a:pt x="137" y="228"/>
                  </a:cubicBezTo>
                  <a:lnTo>
                    <a:pt x="137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1" name="Freeform 779">
              <a:extLst>
                <a:ext uri="{FF2B5EF4-FFF2-40B4-BE49-F238E27FC236}">
                  <a16:creationId xmlns:a16="http://schemas.microsoft.com/office/drawing/2014/main" id="{199A0F3C-17CC-4D1E-9330-C37C343B5A8B}"/>
                </a:ext>
              </a:extLst>
            </p:cNvPr>
            <p:cNvSpPr>
              <a:spLocks noEditPoints="1"/>
            </p:cNvSpPr>
            <p:nvPr>
              <p:custDataLst>
                <p:tags r:id="rId40"/>
              </p:custDataLst>
            </p:nvPr>
          </p:nvSpPr>
          <p:spPr bwMode="auto">
            <a:xfrm>
              <a:off x="6707187" y="8128001"/>
              <a:ext cx="285750" cy="396875"/>
            </a:xfrm>
            <a:custGeom>
              <a:avLst/>
              <a:gdLst>
                <a:gd name="T0" fmla="*/ 194 w 345"/>
                <a:gd name="T1" fmla="*/ 348 h 448"/>
                <a:gd name="T2" fmla="*/ 345 w 345"/>
                <a:gd name="T3" fmla="*/ 134 h 448"/>
                <a:gd name="T4" fmla="*/ 218 w 345"/>
                <a:gd name="T5" fmla="*/ 0 h 448"/>
                <a:gd name="T6" fmla="*/ 0 w 345"/>
                <a:gd name="T7" fmla="*/ 229 h 448"/>
                <a:gd name="T8" fmla="*/ 128 w 345"/>
                <a:gd name="T9" fmla="*/ 362 h 448"/>
                <a:gd name="T10" fmla="*/ 177 w 345"/>
                <a:gd name="T11" fmla="*/ 355 h 448"/>
                <a:gd name="T12" fmla="*/ 175 w 345"/>
                <a:gd name="T13" fmla="*/ 393 h 448"/>
                <a:gd name="T14" fmla="*/ 216 w 345"/>
                <a:gd name="T15" fmla="*/ 448 h 448"/>
                <a:gd name="T16" fmla="*/ 299 w 345"/>
                <a:gd name="T17" fmla="*/ 351 h 448"/>
                <a:gd name="T18" fmla="*/ 294 w 345"/>
                <a:gd name="T19" fmla="*/ 346 h 448"/>
                <a:gd name="T20" fmla="*/ 288 w 345"/>
                <a:gd name="T21" fmla="*/ 352 h 448"/>
                <a:gd name="T22" fmla="*/ 230 w 345"/>
                <a:gd name="T23" fmla="*/ 400 h 448"/>
                <a:gd name="T24" fmla="*/ 194 w 345"/>
                <a:gd name="T25" fmla="*/ 348 h 448"/>
                <a:gd name="T26" fmla="*/ 100 w 345"/>
                <a:gd name="T27" fmla="*/ 344 h 448"/>
                <a:gd name="T28" fmla="*/ 44 w 345"/>
                <a:gd name="T29" fmla="*/ 245 h 448"/>
                <a:gd name="T30" fmla="*/ 95 w 345"/>
                <a:gd name="T31" fmla="*/ 86 h 448"/>
                <a:gd name="T32" fmla="*/ 215 w 345"/>
                <a:gd name="T33" fmla="*/ 12 h 448"/>
                <a:gd name="T34" fmla="*/ 301 w 345"/>
                <a:gd name="T35" fmla="*/ 118 h 448"/>
                <a:gd name="T36" fmla="*/ 192 w 345"/>
                <a:gd name="T37" fmla="*/ 331 h 448"/>
                <a:gd name="T38" fmla="*/ 148 w 345"/>
                <a:gd name="T39" fmla="*/ 277 h 448"/>
                <a:gd name="T40" fmla="*/ 97 w 345"/>
                <a:gd name="T41" fmla="*/ 328 h 448"/>
                <a:gd name="T42" fmla="*/ 100 w 345"/>
                <a:gd name="T43" fmla="*/ 344 h 448"/>
                <a:gd name="T44" fmla="*/ 131 w 345"/>
                <a:gd name="T45" fmla="*/ 350 h 448"/>
                <a:gd name="T46" fmla="*/ 108 w 345"/>
                <a:gd name="T47" fmla="*/ 328 h 448"/>
                <a:gd name="T48" fmla="*/ 148 w 345"/>
                <a:gd name="T49" fmla="*/ 288 h 448"/>
                <a:gd name="T50" fmla="*/ 178 w 345"/>
                <a:gd name="T51" fmla="*/ 331 h 448"/>
                <a:gd name="T52" fmla="*/ 173 w 345"/>
                <a:gd name="T53" fmla="*/ 341 h 448"/>
                <a:gd name="T54" fmla="*/ 131 w 345"/>
                <a:gd name="T55" fmla="*/ 35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5" h="448">
                  <a:moveTo>
                    <a:pt x="194" y="348"/>
                  </a:moveTo>
                  <a:cubicBezTo>
                    <a:pt x="271" y="319"/>
                    <a:pt x="345" y="230"/>
                    <a:pt x="345" y="134"/>
                  </a:cubicBezTo>
                  <a:cubicBezTo>
                    <a:pt x="345" y="53"/>
                    <a:pt x="292" y="0"/>
                    <a:pt x="218" y="0"/>
                  </a:cubicBezTo>
                  <a:cubicBezTo>
                    <a:pt x="110" y="0"/>
                    <a:pt x="0" y="113"/>
                    <a:pt x="0" y="229"/>
                  </a:cubicBezTo>
                  <a:cubicBezTo>
                    <a:pt x="0" y="312"/>
                    <a:pt x="56" y="362"/>
                    <a:pt x="128" y="362"/>
                  </a:cubicBezTo>
                  <a:cubicBezTo>
                    <a:pt x="140" y="362"/>
                    <a:pt x="157" y="360"/>
                    <a:pt x="177" y="355"/>
                  </a:cubicBezTo>
                  <a:cubicBezTo>
                    <a:pt x="175" y="386"/>
                    <a:pt x="175" y="387"/>
                    <a:pt x="175" y="393"/>
                  </a:cubicBezTo>
                  <a:cubicBezTo>
                    <a:pt x="175" y="409"/>
                    <a:pt x="175" y="448"/>
                    <a:pt x="216" y="448"/>
                  </a:cubicBezTo>
                  <a:cubicBezTo>
                    <a:pt x="275" y="448"/>
                    <a:pt x="299" y="357"/>
                    <a:pt x="299" y="351"/>
                  </a:cubicBezTo>
                  <a:cubicBezTo>
                    <a:pt x="299" y="348"/>
                    <a:pt x="296" y="346"/>
                    <a:pt x="294" y="346"/>
                  </a:cubicBezTo>
                  <a:cubicBezTo>
                    <a:pt x="290" y="346"/>
                    <a:pt x="289" y="349"/>
                    <a:pt x="288" y="352"/>
                  </a:cubicBezTo>
                  <a:cubicBezTo>
                    <a:pt x="276" y="387"/>
                    <a:pt x="247" y="400"/>
                    <a:pt x="230" y="400"/>
                  </a:cubicBezTo>
                  <a:cubicBezTo>
                    <a:pt x="207" y="400"/>
                    <a:pt x="199" y="386"/>
                    <a:pt x="194" y="348"/>
                  </a:cubicBezTo>
                  <a:close/>
                  <a:moveTo>
                    <a:pt x="100" y="344"/>
                  </a:moveTo>
                  <a:cubicBezTo>
                    <a:pt x="61" y="329"/>
                    <a:pt x="44" y="290"/>
                    <a:pt x="44" y="245"/>
                  </a:cubicBezTo>
                  <a:cubicBezTo>
                    <a:pt x="44" y="211"/>
                    <a:pt x="57" y="140"/>
                    <a:pt x="95" y="86"/>
                  </a:cubicBezTo>
                  <a:cubicBezTo>
                    <a:pt x="131" y="35"/>
                    <a:pt x="178" y="12"/>
                    <a:pt x="215" y="12"/>
                  </a:cubicBezTo>
                  <a:cubicBezTo>
                    <a:pt x="264" y="12"/>
                    <a:pt x="301" y="51"/>
                    <a:pt x="301" y="118"/>
                  </a:cubicBezTo>
                  <a:cubicBezTo>
                    <a:pt x="301" y="168"/>
                    <a:pt x="275" y="284"/>
                    <a:pt x="192" y="331"/>
                  </a:cubicBezTo>
                  <a:cubicBezTo>
                    <a:pt x="189" y="314"/>
                    <a:pt x="184" y="277"/>
                    <a:pt x="148" y="277"/>
                  </a:cubicBezTo>
                  <a:cubicBezTo>
                    <a:pt x="121" y="277"/>
                    <a:pt x="97" y="302"/>
                    <a:pt x="97" y="328"/>
                  </a:cubicBezTo>
                  <a:cubicBezTo>
                    <a:pt x="97" y="338"/>
                    <a:pt x="100" y="344"/>
                    <a:pt x="100" y="344"/>
                  </a:cubicBezTo>
                  <a:close/>
                  <a:moveTo>
                    <a:pt x="131" y="350"/>
                  </a:moveTo>
                  <a:cubicBezTo>
                    <a:pt x="124" y="350"/>
                    <a:pt x="108" y="350"/>
                    <a:pt x="108" y="328"/>
                  </a:cubicBezTo>
                  <a:cubicBezTo>
                    <a:pt x="108" y="308"/>
                    <a:pt x="127" y="288"/>
                    <a:pt x="148" y="288"/>
                  </a:cubicBezTo>
                  <a:cubicBezTo>
                    <a:pt x="169" y="288"/>
                    <a:pt x="178" y="300"/>
                    <a:pt x="178" y="331"/>
                  </a:cubicBezTo>
                  <a:cubicBezTo>
                    <a:pt x="178" y="338"/>
                    <a:pt x="178" y="339"/>
                    <a:pt x="173" y="341"/>
                  </a:cubicBezTo>
                  <a:cubicBezTo>
                    <a:pt x="160" y="346"/>
                    <a:pt x="145" y="350"/>
                    <a:pt x="131" y="3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2" name="Freeform 780">
              <a:extLst>
                <a:ext uri="{FF2B5EF4-FFF2-40B4-BE49-F238E27FC236}">
                  <a16:creationId xmlns:a16="http://schemas.microsoft.com/office/drawing/2014/main" id="{93132EF6-87B9-49F0-AF3E-F1958DD18AE3}"/>
                </a:ext>
              </a:extLst>
            </p:cNvPr>
            <p:cNvSpPr>
              <a:spLocks/>
            </p:cNvSpPr>
            <p:nvPr>
              <p:custDataLst>
                <p:tags r:id="rId41"/>
              </p:custDataLst>
            </p:nvPr>
          </p:nvSpPr>
          <p:spPr bwMode="auto">
            <a:xfrm>
              <a:off x="7034212" y="8288338"/>
              <a:ext cx="152400" cy="279400"/>
            </a:xfrm>
            <a:custGeom>
              <a:avLst/>
              <a:gdLst>
                <a:gd name="T0" fmla="*/ 117 w 185"/>
                <a:gd name="T1" fmla="*/ 107 h 316"/>
                <a:gd name="T2" fmla="*/ 151 w 185"/>
                <a:gd name="T3" fmla="*/ 107 h 316"/>
                <a:gd name="T4" fmla="*/ 162 w 185"/>
                <a:gd name="T5" fmla="*/ 100 h 316"/>
                <a:gd name="T6" fmla="*/ 151 w 185"/>
                <a:gd name="T7" fmla="*/ 95 h 316"/>
                <a:gd name="T8" fmla="*/ 119 w 185"/>
                <a:gd name="T9" fmla="*/ 95 h 316"/>
                <a:gd name="T10" fmla="*/ 133 w 185"/>
                <a:gd name="T11" fmla="*/ 24 h 316"/>
                <a:gd name="T12" fmla="*/ 150 w 185"/>
                <a:gd name="T13" fmla="*/ 9 h 316"/>
                <a:gd name="T14" fmla="*/ 167 w 185"/>
                <a:gd name="T15" fmla="*/ 14 h 316"/>
                <a:gd name="T16" fmla="*/ 151 w 185"/>
                <a:gd name="T17" fmla="*/ 33 h 316"/>
                <a:gd name="T18" fmla="*/ 165 w 185"/>
                <a:gd name="T19" fmla="*/ 46 h 316"/>
                <a:gd name="T20" fmla="*/ 185 w 185"/>
                <a:gd name="T21" fmla="*/ 24 h 316"/>
                <a:gd name="T22" fmla="*/ 150 w 185"/>
                <a:gd name="T23" fmla="*/ 0 h 316"/>
                <a:gd name="T24" fmla="*/ 109 w 185"/>
                <a:gd name="T25" fmla="*/ 26 h 316"/>
                <a:gd name="T26" fmla="*/ 91 w 185"/>
                <a:gd name="T27" fmla="*/ 95 h 316"/>
                <a:gd name="T28" fmla="*/ 64 w 185"/>
                <a:gd name="T29" fmla="*/ 95 h 316"/>
                <a:gd name="T30" fmla="*/ 52 w 185"/>
                <a:gd name="T31" fmla="*/ 102 h 316"/>
                <a:gd name="T32" fmla="*/ 63 w 185"/>
                <a:gd name="T33" fmla="*/ 107 h 316"/>
                <a:gd name="T34" fmla="*/ 89 w 185"/>
                <a:gd name="T35" fmla="*/ 107 h 316"/>
                <a:gd name="T36" fmla="*/ 58 w 185"/>
                <a:gd name="T37" fmla="*/ 272 h 316"/>
                <a:gd name="T38" fmla="*/ 34 w 185"/>
                <a:gd name="T39" fmla="*/ 307 h 316"/>
                <a:gd name="T40" fmla="*/ 19 w 185"/>
                <a:gd name="T41" fmla="*/ 302 h 316"/>
                <a:gd name="T42" fmla="*/ 34 w 185"/>
                <a:gd name="T43" fmla="*/ 283 h 316"/>
                <a:gd name="T44" fmla="*/ 20 w 185"/>
                <a:gd name="T45" fmla="*/ 270 h 316"/>
                <a:gd name="T46" fmla="*/ 0 w 185"/>
                <a:gd name="T47" fmla="*/ 291 h 316"/>
                <a:gd name="T48" fmla="*/ 34 w 185"/>
                <a:gd name="T49" fmla="*/ 316 h 316"/>
                <a:gd name="T50" fmla="*/ 76 w 185"/>
                <a:gd name="T51" fmla="*/ 286 h 316"/>
                <a:gd name="T52" fmla="*/ 97 w 185"/>
                <a:gd name="T53" fmla="*/ 215 h 316"/>
                <a:gd name="T54" fmla="*/ 117 w 185"/>
                <a:gd name="T55" fmla="*/ 107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5" h="316">
                  <a:moveTo>
                    <a:pt x="117" y="107"/>
                  </a:moveTo>
                  <a:lnTo>
                    <a:pt x="151" y="107"/>
                  </a:lnTo>
                  <a:cubicBezTo>
                    <a:pt x="158" y="107"/>
                    <a:pt x="162" y="107"/>
                    <a:pt x="162" y="100"/>
                  </a:cubicBezTo>
                  <a:cubicBezTo>
                    <a:pt x="162" y="95"/>
                    <a:pt x="158" y="95"/>
                    <a:pt x="151" y="95"/>
                  </a:cubicBezTo>
                  <a:lnTo>
                    <a:pt x="119" y="95"/>
                  </a:lnTo>
                  <a:cubicBezTo>
                    <a:pt x="127" y="50"/>
                    <a:pt x="130" y="34"/>
                    <a:pt x="133" y="24"/>
                  </a:cubicBezTo>
                  <a:cubicBezTo>
                    <a:pt x="134" y="17"/>
                    <a:pt x="142" y="9"/>
                    <a:pt x="150" y="9"/>
                  </a:cubicBezTo>
                  <a:cubicBezTo>
                    <a:pt x="151" y="9"/>
                    <a:pt x="160" y="9"/>
                    <a:pt x="167" y="14"/>
                  </a:cubicBezTo>
                  <a:cubicBezTo>
                    <a:pt x="153" y="18"/>
                    <a:pt x="151" y="31"/>
                    <a:pt x="151" y="33"/>
                  </a:cubicBezTo>
                  <a:cubicBezTo>
                    <a:pt x="151" y="40"/>
                    <a:pt x="157" y="46"/>
                    <a:pt x="165" y="46"/>
                  </a:cubicBezTo>
                  <a:cubicBezTo>
                    <a:pt x="175" y="46"/>
                    <a:pt x="185" y="38"/>
                    <a:pt x="185" y="24"/>
                  </a:cubicBezTo>
                  <a:cubicBezTo>
                    <a:pt x="185" y="8"/>
                    <a:pt x="168" y="0"/>
                    <a:pt x="150" y="0"/>
                  </a:cubicBezTo>
                  <a:cubicBezTo>
                    <a:pt x="135" y="0"/>
                    <a:pt x="118" y="8"/>
                    <a:pt x="109" y="26"/>
                  </a:cubicBezTo>
                  <a:cubicBezTo>
                    <a:pt x="102" y="39"/>
                    <a:pt x="99" y="54"/>
                    <a:pt x="91" y="95"/>
                  </a:cubicBezTo>
                  <a:lnTo>
                    <a:pt x="64" y="95"/>
                  </a:lnTo>
                  <a:cubicBezTo>
                    <a:pt x="57" y="95"/>
                    <a:pt x="52" y="95"/>
                    <a:pt x="52" y="102"/>
                  </a:cubicBezTo>
                  <a:cubicBezTo>
                    <a:pt x="52" y="107"/>
                    <a:pt x="57" y="107"/>
                    <a:pt x="63" y="107"/>
                  </a:cubicBezTo>
                  <a:lnTo>
                    <a:pt x="89" y="107"/>
                  </a:lnTo>
                  <a:cubicBezTo>
                    <a:pt x="89" y="109"/>
                    <a:pt x="67" y="235"/>
                    <a:pt x="58" y="272"/>
                  </a:cubicBezTo>
                  <a:cubicBezTo>
                    <a:pt x="57" y="280"/>
                    <a:pt x="51" y="307"/>
                    <a:pt x="34" y="307"/>
                  </a:cubicBezTo>
                  <a:cubicBezTo>
                    <a:pt x="34" y="307"/>
                    <a:pt x="25" y="307"/>
                    <a:pt x="19" y="302"/>
                  </a:cubicBezTo>
                  <a:cubicBezTo>
                    <a:pt x="33" y="298"/>
                    <a:pt x="34" y="285"/>
                    <a:pt x="34" y="283"/>
                  </a:cubicBezTo>
                  <a:cubicBezTo>
                    <a:pt x="34" y="275"/>
                    <a:pt x="28" y="270"/>
                    <a:pt x="20" y="270"/>
                  </a:cubicBezTo>
                  <a:cubicBezTo>
                    <a:pt x="11" y="270"/>
                    <a:pt x="0" y="278"/>
                    <a:pt x="0" y="291"/>
                  </a:cubicBezTo>
                  <a:cubicBezTo>
                    <a:pt x="0" y="307"/>
                    <a:pt x="17" y="316"/>
                    <a:pt x="34" y="316"/>
                  </a:cubicBezTo>
                  <a:cubicBezTo>
                    <a:pt x="56" y="316"/>
                    <a:pt x="72" y="293"/>
                    <a:pt x="76" y="286"/>
                  </a:cubicBezTo>
                  <a:cubicBezTo>
                    <a:pt x="88" y="262"/>
                    <a:pt x="96" y="219"/>
                    <a:pt x="97" y="215"/>
                  </a:cubicBezTo>
                  <a:lnTo>
                    <a:pt x="117" y="10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3" name="Freeform 781">
              <a:extLst>
                <a:ext uri="{FF2B5EF4-FFF2-40B4-BE49-F238E27FC236}">
                  <a16:creationId xmlns:a16="http://schemas.microsoft.com/office/drawing/2014/main" id="{9DAB8006-F509-4FF5-BDC9-506E30D6CD96}"/>
                </a:ext>
              </a:extLst>
            </p:cNvPr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7224712" y="8301038"/>
              <a:ext cx="127000" cy="204788"/>
            </a:xfrm>
            <a:custGeom>
              <a:avLst/>
              <a:gdLst>
                <a:gd name="T0" fmla="*/ 154 w 154"/>
                <a:gd name="T1" fmla="*/ 168 h 231"/>
                <a:gd name="T2" fmla="*/ 142 w 154"/>
                <a:gd name="T3" fmla="*/ 168 h 231"/>
                <a:gd name="T4" fmla="*/ 133 w 154"/>
                <a:gd name="T5" fmla="*/ 199 h 231"/>
                <a:gd name="T6" fmla="*/ 99 w 154"/>
                <a:gd name="T7" fmla="*/ 201 h 231"/>
                <a:gd name="T8" fmla="*/ 34 w 154"/>
                <a:gd name="T9" fmla="*/ 201 h 231"/>
                <a:gd name="T10" fmla="*/ 104 w 154"/>
                <a:gd name="T11" fmla="*/ 143 h 231"/>
                <a:gd name="T12" fmla="*/ 154 w 154"/>
                <a:gd name="T13" fmla="*/ 68 h 231"/>
                <a:gd name="T14" fmla="*/ 72 w 154"/>
                <a:gd name="T15" fmla="*/ 0 h 231"/>
                <a:gd name="T16" fmla="*/ 0 w 154"/>
                <a:gd name="T17" fmla="*/ 62 h 231"/>
                <a:gd name="T18" fmla="*/ 18 w 154"/>
                <a:gd name="T19" fmla="*/ 81 h 231"/>
                <a:gd name="T20" fmla="*/ 37 w 154"/>
                <a:gd name="T21" fmla="*/ 63 h 231"/>
                <a:gd name="T22" fmla="*/ 16 w 154"/>
                <a:gd name="T23" fmla="*/ 45 h 231"/>
                <a:gd name="T24" fmla="*/ 67 w 154"/>
                <a:gd name="T25" fmla="*/ 12 h 231"/>
                <a:gd name="T26" fmla="*/ 120 w 154"/>
                <a:gd name="T27" fmla="*/ 68 h 231"/>
                <a:gd name="T28" fmla="*/ 87 w 154"/>
                <a:gd name="T29" fmla="*/ 134 h 231"/>
                <a:gd name="T30" fmla="*/ 3 w 154"/>
                <a:gd name="T31" fmla="*/ 218 h 231"/>
                <a:gd name="T32" fmla="*/ 0 w 154"/>
                <a:gd name="T33" fmla="*/ 231 h 231"/>
                <a:gd name="T34" fmla="*/ 144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2" y="168"/>
                  </a:lnTo>
                  <a:cubicBezTo>
                    <a:pt x="141" y="175"/>
                    <a:pt x="138" y="196"/>
                    <a:pt x="133" y="199"/>
                  </a:cubicBezTo>
                  <a:cubicBezTo>
                    <a:pt x="130" y="201"/>
                    <a:pt x="103" y="201"/>
                    <a:pt x="99" y="201"/>
                  </a:cubicBezTo>
                  <a:lnTo>
                    <a:pt x="34" y="201"/>
                  </a:lnTo>
                  <a:cubicBezTo>
                    <a:pt x="71" y="169"/>
                    <a:pt x="83" y="159"/>
                    <a:pt x="104" y="143"/>
                  </a:cubicBezTo>
                  <a:cubicBezTo>
                    <a:pt x="130" y="122"/>
                    <a:pt x="154" y="101"/>
                    <a:pt x="154" y="68"/>
                  </a:cubicBezTo>
                  <a:cubicBezTo>
                    <a:pt x="154" y="25"/>
                    <a:pt x="117" y="0"/>
                    <a:pt x="72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1"/>
                    <a:pt x="18" y="81"/>
                  </a:cubicBezTo>
                  <a:cubicBezTo>
                    <a:pt x="27" y="81"/>
                    <a:pt x="37" y="76"/>
                    <a:pt x="37" y="63"/>
                  </a:cubicBezTo>
                  <a:cubicBezTo>
                    <a:pt x="37" y="57"/>
                    <a:pt x="34" y="45"/>
                    <a:pt x="16" y="45"/>
                  </a:cubicBezTo>
                  <a:cubicBezTo>
                    <a:pt x="27" y="20"/>
                    <a:pt x="51" y="12"/>
                    <a:pt x="67" y="12"/>
                  </a:cubicBezTo>
                  <a:cubicBezTo>
                    <a:pt x="102" y="12"/>
                    <a:pt x="120" y="39"/>
                    <a:pt x="120" y="68"/>
                  </a:cubicBezTo>
                  <a:cubicBezTo>
                    <a:pt x="120" y="98"/>
                    <a:pt x="99" y="122"/>
                    <a:pt x="87" y="134"/>
                  </a:cubicBezTo>
                  <a:lnTo>
                    <a:pt x="3" y="218"/>
                  </a:lnTo>
                  <a:cubicBezTo>
                    <a:pt x="0" y="221"/>
                    <a:pt x="0" y="221"/>
                    <a:pt x="0" y="231"/>
                  </a:cubicBezTo>
                  <a:lnTo>
                    <a:pt x="144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4" name="Freeform 782">
              <a:extLst>
                <a:ext uri="{FF2B5EF4-FFF2-40B4-BE49-F238E27FC236}">
                  <a16:creationId xmlns:a16="http://schemas.microsoft.com/office/drawing/2014/main" id="{D533AB5B-90CA-4827-87E8-1C32B93BDE26}"/>
                </a:ext>
              </a:extLst>
            </p:cNvPr>
            <p:cNvSpPr>
              <a:spLocks noEditPoints="1"/>
            </p:cNvSpPr>
            <p:nvPr>
              <p:custDataLst>
                <p:tags r:id="rId43"/>
              </p:custDataLst>
            </p:nvPr>
          </p:nvSpPr>
          <p:spPr bwMode="auto">
            <a:xfrm>
              <a:off x="7523162" y="8240713"/>
              <a:ext cx="185738" cy="203200"/>
            </a:xfrm>
            <a:custGeom>
              <a:avLst/>
              <a:gdLst>
                <a:gd name="T0" fmla="*/ 145 w 225"/>
                <a:gd name="T1" fmla="*/ 185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2 w 225"/>
                <a:gd name="T9" fmla="*/ 151 h 229"/>
                <a:gd name="T10" fmla="*/ 212 w 225"/>
                <a:gd name="T11" fmla="*/ 179 h 229"/>
                <a:gd name="T12" fmla="*/ 194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7 h 229"/>
                <a:gd name="T20" fmla="*/ 90 w 225"/>
                <a:gd name="T21" fmla="*/ 0 h 229"/>
                <a:gd name="T22" fmla="*/ 14 w 225"/>
                <a:gd name="T23" fmla="*/ 56 h 229"/>
                <a:gd name="T24" fmla="*/ 37 w 225"/>
                <a:gd name="T25" fmla="*/ 80 h 229"/>
                <a:gd name="T26" fmla="*/ 60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1 w 225"/>
                <a:gd name="T33" fmla="*/ 75 h 229"/>
                <a:gd name="T34" fmla="*/ 141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5 w 225"/>
                <a:gd name="T43" fmla="*/ 185 h 229"/>
                <a:gd name="T44" fmla="*/ 141 w 225"/>
                <a:gd name="T45" fmla="*/ 104 h 229"/>
                <a:gd name="T46" fmla="*/ 141 w 225"/>
                <a:gd name="T47" fmla="*/ 153 h 229"/>
                <a:gd name="T48" fmla="*/ 83 w 225"/>
                <a:gd name="T49" fmla="*/ 218 h 229"/>
                <a:gd name="T50" fmla="*/ 38 w 225"/>
                <a:gd name="T51" fmla="*/ 175 h 229"/>
                <a:gd name="T52" fmla="*/ 141 w 225"/>
                <a:gd name="T53" fmla="*/ 10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5"/>
                  </a:moveTo>
                  <a:cubicBezTo>
                    <a:pt x="147" y="205"/>
                    <a:pt x="160" y="226"/>
                    <a:pt x="184" y="226"/>
                  </a:cubicBezTo>
                  <a:cubicBezTo>
                    <a:pt x="194" y="226"/>
                    <a:pt x="225" y="219"/>
                    <a:pt x="225" y="179"/>
                  </a:cubicBezTo>
                  <a:lnTo>
                    <a:pt x="225" y="151"/>
                  </a:lnTo>
                  <a:lnTo>
                    <a:pt x="212" y="151"/>
                  </a:lnTo>
                  <a:lnTo>
                    <a:pt x="212" y="179"/>
                  </a:lnTo>
                  <a:cubicBezTo>
                    <a:pt x="212" y="208"/>
                    <a:pt x="200" y="211"/>
                    <a:pt x="194" y="211"/>
                  </a:cubicBezTo>
                  <a:cubicBezTo>
                    <a:pt x="178" y="211"/>
                    <a:pt x="176" y="188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7"/>
                  </a:cubicBezTo>
                  <a:cubicBezTo>
                    <a:pt x="138" y="8"/>
                    <a:pt x="113" y="0"/>
                    <a:pt x="90" y="0"/>
                  </a:cubicBezTo>
                  <a:cubicBezTo>
                    <a:pt x="49" y="0"/>
                    <a:pt x="14" y="23"/>
                    <a:pt x="14" y="56"/>
                  </a:cubicBezTo>
                  <a:cubicBezTo>
                    <a:pt x="14" y="71"/>
                    <a:pt x="24" y="80"/>
                    <a:pt x="37" y="80"/>
                  </a:cubicBezTo>
                  <a:cubicBezTo>
                    <a:pt x="51" y="80"/>
                    <a:pt x="60" y="70"/>
                    <a:pt x="60" y="57"/>
                  </a:cubicBezTo>
                  <a:cubicBezTo>
                    <a:pt x="60" y="51"/>
                    <a:pt x="58" y="34"/>
                    <a:pt x="35" y="34"/>
                  </a:cubicBezTo>
                  <a:cubicBezTo>
                    <a:pt x="48" y="16"/>
                    <a:pt x="73" y="11"/>
                    <a:pt x="89" y="11"/>
                  </a:cubicBezTo>
                  <a:cubicBezTo>
                    <a:pt x="113" y="11"/>
                    <a:pt x="141" y="30"/>
                    <a:pt x="141" y="75"/>
                  </a:cubicBezTo>
                  <a:lnTo>
                    <a:pt x="141" y="93"/>
                  </a:lnTo>
                  <a:cubicBezTo>
                    <a:pt x="116" y="95"/>
                    <a:pt x="81" y="96"/>
                    <a:pt x="50" y="111"/>
                  </a:cubicBezTo>
                  <a:cubicBezTo>
                    <a:pt x="12" y="128"/>
                    <a:pt x="0" y="154"/>
                    <a:pt x="0" y="176"/>
                  </a:cubicBezTo>
                  <a:cubicBezTo>
                    <a:pt x="0" y="216"/>
                    <a:pt x="48" y="229"/>
                    <a:pt x="80" y="229"/>
                  </a:cubicBezTo>
                  <a:cubicBezTo>
                    <a:pt x="112" y="229"/>
                    <a:pt x="135" y="209"/>
                    <a:pt x="145" y="185"/>
                  </a:cubicBezTo>
                  <a:close/>
                  <a:moveTo>
                    <a:pt x="141" y="104"/>
                  </a:moveTo>
                  <a:lnTo>
                    <a:pt x="141" y="153"/>
                  </a:lnTo>
                  <a:cubicBezTo>
                    <a:pt x="141" y="201"/>
                    <a:pt x="105" y="218"/>
                    <a:pt x="83" y="218"/>
                  </a:cubicBezTo>
                  <a:cubicBezTo>
                    <a:pt x="59" y="218"/>
                    <a:pt x="38" y="200"/>
                    <a:pt x="38" y="175"/>
                  </a:cubicBezTo>
                  <a:cubicBezTo>
                    <a:pt x="38" y="148"/>
                    <a:pt x="59" y="107"/>
                    <a:pt x="141" y="10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5" name="Freeform 783">
              <a:extLst>
                <a:ext uri="{FF2B5EF4-FFF2-40B4-BE49-F238E27FC236}">
                  <a16:creationId xmlns:a16="http://schemas.microsoft.com/office/drawing/2014/main" id="{1E0D435F-8947-4E3A-AB19-4853DD98AA6B}"/>
                </a:ext>
              </a:extLst>
            </p:cNvPr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>
              <a:off x="7723187" y="8243888"/>
              <a:ext cx="138113" cy="195263"/>
            </a:xfrm>
            <a:custGeom>
              <a:avLst/>
              <a:gdLst>
                <a:gd name="T0" fmla="*/ 69 w 167"/>
                <a:gd name="T1" fmla="*/ 55 h 220"/>
                <a:gd name="T2" fmla="*/ 69 w 167"/>
                <a:gd name="T3" fmla="*/ 0 h 220"/>
                <a:gd name="T4" fmla="*/ 0 w 167"/>
                <a:gd name="T5" fmla="*/ 5 h 220"/>
                <a:gd name="T6" fmla="*/ 0 w 167"/>
                <a:gd name="T7" fmla="*/ 21 h 220"/>
                <a:gd name="T8" fmla="*/ 39 w 167"/>
                <a:gd name="T9" fmla="*/ 49 h 220"/>
                <a:gd name="T10" fmla="*/ 39 w 167"/>
                <a:gd name="T11" fmla="*/ 182 h 220"/>
                <a:gd name="T12" fmla="*/ 0 w 167"/>
                <a:gd name="T13" fmla="*/ 205 h 220"/>
                <a:gd name="T14" fmla="*/ 0 w 167"/>
                <a:gd name="T15" fmla="*/ 220 h 220"/>
                <a:gd name="T16" fmla="*/ 57 w 167"/>
                <a:gd name="T17" fmla="*/ 219 h 220"/>
                <a:gd name="T18" fmla="*/ 120 w 167"/>
                <a:gd name="T19" fmla="*/ 220 h 220"/>
                <a:gd name="T20" fmla="*/ 120 w 167"/>
                <a:gd name="T21" fmla="*/ 205 h 220"/>
                <a:gd name="T22" fmla="*/ 110 w 167"/>
                <a:gd name="T23" fmla="*/ 205 h 220"/>
                <a:gd name="T24" fmla="*/ 72 w 167"/>
                <a:gd name="T25" fmla="*/ 181 h 220"/>
                <a:gd name="T26" fmla="*/ 72 w 167"/>
                <a:gd name="T27" fmla="*/ 105 h 220"/>
                <a:gd name="T28" fmla="*/ 131 w 167"/>
                <a:gd name="T29" fmla="*/ 11 h 220"/>
                <a:gd name="T30" fmla="*/ 136 w 167"/>
                <a:gd name="T31" fmla="*/ 11 h 220"/>
                <a:gd name="T32" fmla="*/ 125 w 167"/>
                <a:gd name="T33" fmla="*/ 31 h 220"/>
                <a:gd name="T34" fmla="*/ 146 w 167"/>
                <a:gd name="T35" fmla="*/ 52 h 220"/>
                <a:gd name="T36" fmla="*/ 167 w 167"/>
                <a:gd name="T37" fmla="*/ 30 h 220"/>
                <a:gd name="T38" fmla="*/ 131 w 167"/>
                <a:gd name="T39" fmla="*/ 0 h 220"/>
                <a:gd name="T40" fmla="*/ 69 w 167"/>
                <a:gd name="T41" fmla="*/ 5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7" h="220">
                  <a:moveTo>
                    <a:pt x="69" y="55"/>
                  </a:moveTo>
                  <a:lnTo>
                    <a:pt x="69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9" y="220"/>
                    <a:pt x="43" y="219"/>
                    <a:pt x="57" y="219"/>
                  </a:cubicBezTo>
                  <a:cubicBezTo>
                    <a:pt x="77" y="219"/>
                    <a:pt x="100" y="219"/>
                    <a:pt x="120" y="220"/>
                  </a:cubicBezTo>
                  <a:lnTo>
                    <a:pt x="120" y="205"/>
                  </a:lnTo>
                  <a:lnTo>
                    <a:pt x="110" y="205"/>
                  </a:lnTo>
                  <a:cubicBezTo>
                    <a:pt x="73" y="205"/>
                    <a:pt x="72" y="199"/>
                    <a:pt x="72" y="181"/>
                  </a:cubicBezTo>
                  <a:lnTo>
                    <a:pt x="72" y="105"/>
                  </a:lnTo>
                  <a:cubicBezTo>
                    <a:pt x="72" y="55"/>
                    <a:pt x="93" y="11"/>
                    <a:pt x="131" y="11"/>
                  </a:cubicBezTo>
                  <a:cubicBezTo>
                    <a:pt x="134" y="11"/>
                    <a:pt x="135" y="11"/>
                    <a:pt x="136" y="11"/>
                  </a:cubicBezTo>
                  <a:cubicBezTo>
                    <a:pt x="135" y="12"/>
                    <a:pt x="125" y="18"/>
                    <a:pt x="125" y="31"/>
                  </a:cubicBezTo>
                  <a:cubicBezTo>
                    <a:pt x="125" y="45"/>
                    <a:pt x="135" y="52"/>
                    <a:pt x="146" y="52"/>
                  </a:cubicBezTo>
                  <a:cubicBezTo>
                    <a:pt x="155" y="52"/>
                    <a:pt x="167" y="46"/>
                    <a:pt x="167" y="30"/>
                  </a:cubicBezTo>
                  <a:cubicBezTo>
                    <a:pt x="167" y="14"/>
                    <a:pt x="152" y="0"/>
                    <a:pt x="131" y="0"/>
                  </a:cubicBezTo>
                  <a:cubicBezTo>
                    <a:pt x="94" y="0"/>
                    <a:pt x="76" y="33"/>
                    <a:pt x="69" y="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6" name="Freeform 784">
              <a:extLst>
                <a:ext uri="{FF2B5EF4-FFF2-40B4-BE49-F238E27FC236}">
                  <a16:creationId xmlns:a16="http://schemas.microsoft.com/office/drawing/2014/main" id="{B0460E29-2F07-4F88-B545-DDB871CF3DA6}"/>
                </a:ext>
              </a:extLst>
            </p:cNvPr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7886700" y="8240713"/>
              <a:ext cx="157163" cy="203200"/>
            </a:xfrm>
            <a:custGeom>
              <a:avLst/>
              <a:gdLst>
                <a:gd name="T0" fmla="*/ 41 w 190"/>
                <a:gd name="T1" fmla="*/ 115 h 229"/>
                <a:gd name="T2" fmla="*/ 109 w 190"/>
                <a:gd name="T3" fmla="*/ 12 h 229"/>
                <a:gd name="T4" fmla="*/ 162 w 190"/>
                <a:gd name="T5" fmla="*/ 31 h 229"/>
                <a:gd name="T6" fmla="*/ 139 w 190"/>
                <a:gd name="T7" fmla="*/ 54 h 229"/>
                <a:gd name="T8" fmla="*/ 162 w 190"/>
                <a:gd name="T9" fmla="*/ 77 h 229"/>
                <a:gd name="T10" fmla="*/ 185 w 190"/>
                <a:gd name="T11" fmla="*/ 53 h 229"/>
                <a:gd name="T12" fmla="*/ 108 w 190"/>
                <a:gd name="T13" fmla="*/ 0 h 229"/>
                <a:gd name="T14" fmla="*/ 0 w 190"/>
                <a:gd name="T15" fmla="*/ 116 h 229"/>
                <a:gd name="T16" fmla="*/ 107 w 190"/>
                <a:gd name="T17" fmla="*/ 229 h 229"/>
                <a:gd name="T18" fmla="*/ 190 w 190"/>
                <a:gd name="T19" fmla="*/ 164 h 229"/>
                <a:gd name="T20" fmla="*/ 184 w 190"/>
                <a:gd name="T21" fmla="*/ 159 h 229"/>
                <a:gd name="T22" fmla="*/ 177 w 190"/>
                <a:gd name="T23" fmla="*/ 164 h 229"/>
                <a:gd name="T24" fmla="*/ 112 w 190"/>
                <a:gd name="T25" fmla="*/ 216 h 229"/>
                <a:gd name="T26" fmla="*/ 41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1" y="115"/>
                  </a:moveTo>
                  <a:cubicBezTo>
                    <a:pt x="41" y="33"/>
                    <a:pt x="82" y="12"/>
                    <a:pt x="109" y="12"/>
                  </a:cubicBezTo>
                  <a:cubicBezTo>
                    <a:pt x="113" y="12"/>
                    <a:pt x="145" y="13"/>
                    <a:pt x="162" y="31"/>
                  </a:cubicBezTo>
                  <a:cubicBezTo>
                    <a:pt x="142" y="32"/>
                    <a:pt x="139" y="47"/>
                    <a:pt x="139" y="54"/>
                  </a:cubicBezTo>
                  <a:cubicBezTo>
                    <a:pt x="139" y="67"/>
                    <a:pt x="148" y="77"/>
                    <a:pt x="162" y="77"/>
                  </a:cubicBezTo>
                  <a:cubicBezTo>
                    <a:pt x="175" y="77"/>
                    <a:pt x="185" y="68"/>
                    <a:pt x="185" y="53"/>
                  </a:cubicBezTo>
                  <a:cubicBezTo>
                    <a:pt x="185" y="19"/>
                    <a:pt x="147" y="0"/>
                    <a:pt x="108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79"/>
                    <a:pt x="49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4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3" y="210"/>
                    <a:pt x="130" y="216"/>
                    <a:pt x="112" y="216"/>
                  </a:cubicBezTo>
                  <a:cubicBezTo>
                    <a:pt x="85" y="216"/>
                    <a:pt x="41" y="195"/>
                    <a:pt x="41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7" name="Freeform 785">
              <a:extLst>
                <a:ext uri="{FF2B5EF4-FFF2-40B4-BE49-F238E27FC236}">
                  <a16:creationId xmlns:a16="http://schemas.microsoft.com/office/drawing/2014/main" id="{642DD2E8-3066-49B7-AA56-56810E42B120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8064500" y="8167688"/>
              <a:ext cx="128588" cy="276225"/>
            </a:xfrm>
            <a:custGeom>
              <a:avLst/>
              <a:gdLst>
                <a:gd name="T0" fmla="*/ 77 w 156"/>
                <a:gd name="T1" fmla="*/ 107 h 312"/>
                <a:gd name="T2" fmla="*/ 148 w 156"/>
                <a:gd name="T3" fmla="*/ 107 h 312"/>
                <a:gd name="T4" fmla="*/ 148 w 156"/>
                <a:gd name="T5" fmla="*/ 91 h 312"/>
                <a:gd name="T6" fmla="*/ 77 w 156"/>
                <a:gd name="T7" fmla="*/ 91 h 312"/>
                <a:gd name="T8" fmla="*/ 77 w 156"/>
                <a:gd name="T9" fmla="*/ 0 h 312"/>
                <a:gd name="T10" fmla="*/ 64 w 156"/>
                <a:gd name="T11" fmla="*/ 0 h 312"/>
                <a:gd name="T12" fmla="*/ 0 w 156"/>
                <a:gd name="T13" fmla="*/ 96 h 312"/>
                <a:gd name="T14" fmla="*/ 0 w 156"/>
                <a:gd name="T15" fmla="*/ 107 h 312"/>
                <a:gd name="T16" fmla="*/ 42 w 156"/>
                <a:gd name="T17" fmla="*/ 107 h 312"/>
                <a:gd name="T18" fmla="*/ 42 w 156"/>
                <a:gd name="T19" fmla="*/ 244 h 312"/>
                <a:gd name="T20" fmla="*/ 107 w 156"/>
                <a:gd name="T21" fmla="*/ 312 h 312"/>
                <a:gd name="T22" fmla="*/ 156 w 156"/>
                <a:gd name="T23" fmla="*/ 244 h 312"/>
                <a:gd name="T24" fmla="*/ 156 w 156"/>
                <a:gd name="T25" fmla="*/ 216 h 312"/>
                <a:gd name="T26" fmla="*/ 144 w 156"/>
                <a:gd name="T27" fmla="*/ 216 h 312"/>
                <a:gd name="T28" fmla="*/ 144 w 156"/>
                <a:gd name="T29" fmla="*/ 243 h 312"/>
                <a:gd name="T30" fmla="*/ 110 w 156"/>
                <a:gd name="T31" fmla="*/ 299 h 312"/>
                <a:gd name="T32" fmla="*/ 77 w 156"/>
                <a:gd name="T33" fmla="*/ 245 h 312"/>
                <a:gd name="T34" fmla="*/ 77 w 156"/>
                <a:gd name="T35" fmla="*/ 10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2">
                  <a:moveTo>
                    <a:pt x="77" y="107"/>
                  </a:moveTo>
                  <a:lnTo>
                    <a:pt x="148" y="107"/>
                  </a:lnTo>
                  <a:lnTo>
                    <a:pt x="148" y="91"/>
                  </a:lnTo>
                  <a:lnTo>
                    <a:pt x="77" y="91"/>
                  </a:lnTo>
                  <a:lnTo>
                    <a:pt x="77" y="0"/>
                  </a:lnTo>
                  <a:lnTo>
                    <a:pt x="64" y="0"/>
                  </a:lnTo>
                  <a:cubicBezTo>
                    <a:pt x="64" y="40"/>
                    <a:pt x="49" y="94"/>
                    <a:pt x="0" y="96"/>
                  </a:cubicBezTo>
                  <a:lnTo>
                    <a:pt x="0" y="107"/>
                  </a:lnTo>
                  <a:lnTo>
                    <a:pt x="42" y="107"/>
                  </a:lnTo>
                  <a:lnTo>
                    <a:pt x="42" y="244"/>
                  </a:lnTo>
                  <a:cubicBezTo>
                    <a:pt x="42" y="306"/>
                    <a:pt x="89" y="312"/>
                    <a:pt x="107" y="312"/>
                  </a:cubicBezTo>
                  <a:cubicBezTo>
                    <a:pt x="142" y="312"/>
                    <a:pt x="156" y="276"/>
                    <a:pt x="156" y="244"/>
                  </a:cubicBezTo>
                  <a:lnTo>
                    <a:pt x="156" y="216"/>
                  </a:lnTo>
                  <a:lnTo>
                    <a:pt x="144" y="216"/>
                  </a:lnTo>
                  <a:lnTo>
                    <a:pt x="144" y="243"/>
                  </a:lnTo>
                  <a:cubicBezTo>
                    <a:pt x="144" y="280"/>
                    <a:pt x="129" y="299"/>
                    <a:pt x="110" y="299"/>
                  </a:cubicBezTo>
                  <a:cubicBezTo>
                    <a:pt x="77" y="299"/>
                    <a:pt x="77" y="254"/>
                    <a:pt x="77" y="245"/>
                  </a:cubicBezTo>
                  <a:lnTo>
                    <a:pt x="77" y="10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8" name="Freeform 786">
              <a:extLst>
                <a:ext uri="{FF2B5EF4-FFF2-40B4-BE49-F238E27FC236}">
                  <a16:creationId xmlns:a16="http://schemas.microsoft.com/office/drawing/2014/main" id="{EB8EEB6C-20FA-4C61-BF96-3455E821B53E}"/>
                </a:ext>
              </a:extLst>
            </p:cNvPr>
            <p:cNvSpPr>
              <a:spLocks noEditPoints="1"/>
            </p:cNvSpPr>
            <p:nvPr>
              <p:custDataLst>
                <p:tags r:id="rId47"/>
              </p:custDataLst>
            </p:nvPr>
          </p:nvSpPr>
          <p:spPr bwMode="auto">
            <a:xfrm>
              <a:off x="8232775" y="8240713"/>
              <a:ext cx="187325" cy="203200"/>
            </a:xfrm>
            <a:custGeom>
              <a:avLst/>
              <a:gdLst>
                <a:gd name="T0" fmla="*/ 145 w 225"/>
                <a:gd name="T1" fmla="*/ 185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3 w 225"/>
                <a:gd name="T9" fmla="*/ 151 h 229"/>
                <a:gd name="T10" fmla="*/ 213 w 225"/>
                <a:gd name="T11" fmla="*/ 179 h 229"/>
                <a:gd name="T12" fmla="*/ 195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7 h 229"/>
                <a:gd name="T20" fmla="*/ 90 w 225"/>
                <a:gd name="T21" fmla="*/ 0 h 229"/>
                <a:gd name="T22" fmla="*/ 15 w 225"/>
                <a:gd name="T23" fmla="*/ 56 h 229"/>
                <a:gd name="T24" fmla="*/ 38 w 225"/>
                <a:gd name="T25" fmla="*/ 80 h 229"/>
                <a:gd name="T26" fmla="*/ 61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2 w 225"/>
                <a:gd name="T33" fmla="*/ 75 h 229"/>
                <a:gd name="T34" fmla="*/ 142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5 w 225"/>
                <a:gd name="T43" fmla="*/ 185 h 229"/>
                <a:gd name="T44" fmla="*/ 142 w 225"/>
                <a:gd name="T45" fmla="*/ 104 h 229"/>
                <a:gd name="T46" fmla="*/ 142 w 225"/>
                <a:gd name="T47" fmla="*/ 153 h 229"/>
                <a:gd name="T48" fmla="*/ 83 w 225"/>
                <a:gd name="T49" fmla="*/ 218 h 229"/>
                <a:gd name="T50" fmla="*/ 39 w 225"/>
                <a:gd name="T51" fmla="*/ 175 h 229"/>
                <a:gd name="T52" fmla="*/ 142 w 225"/>
                <a:gd name="T53" fmla="*/ 10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5"/>
                  </a:moveTo>
                  <a:cubicBezTo>
                    <a:pt x="147" y="205"/>
                    <a:pt x="161" y="226"/>
                    <a:pt x="184" y="226"/>
                  </a:cubicBezTo>
                  <a:cubicBezTo>
                    <a:pt x="195" y="226"/>
                    <a:pt x="225" y="219"/>
                    <a:pt x="225" y="179"/>
                  </a:cubicBezTo>
                  <a:lnTo>
                    <a:pt x="225" y="151"/>
                  </a:lnTo>
                  <a:lnTo>
                    <a:pt x="213" y="151"/>
                  </a:lnTo>
                  <a:lnTo>
                    <a:pt x="213" y="179"/>
                  </a:lnTo>
                  <a:cubicBezTo>
                    <a:pt x="213" y="208"/>
                    <a:pt x="200" y="211"/>
                    <a:pt x="195" y="211"/>
                  </a:cubicBezTo>
                  <a:cubicBezTo>
                    <a:pt x="178" y="211"/>
                    <a:pt x="176" y="188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7"/>
                  </a:cubicBezTo>
                  <a:cubicBezTo>
                    <a:pt x="139" y="8"/>
                    <a:pt x="114" y="0"/>
                    <a:pt x="90" y="0"/>
                  </a:cubicBezTo>
                  <a:cubicBezTo>
                    <a:pt x="49" y="0"/>
                    <a:pt x="15" y="23"/>
                    <a:pt x="15" y="56"/>
                  </a:cubicBezTo>
                  <a:cubicBezTo>
                    <a:pt x="15" y="71"/>
                    <a:pt x="25" y="80"/>
                    <a:pt x="38" y="80"/>
                  </a:cubicBezTo>
                  <a:cubicBezTo>
                    <a:pt x="52" y="80"/>
                    <a:pt x="61" y="70"/>
                    <a:pt x="61" y="57"/>
                  </a:cubicBezTo>
                  <a:cubicBezTo>
                    <a:pt x="61" y="51"/>
                    <a:pt x="58" y="34"/>
                    <a:pt x="35" y="34"/>
                  </a:cubicBezTo>
                  <a:cubicBezTo>
                    <a:pt x="49" y="16"/>
                    <a:pt x="73" y="11"/>
                    <a:pt x="89" y="11"/>
                  </a:cubicBezTo>
                  <a:cubicBezTo>
                    <a:pt x="113" y="11"/>
                    <a:pt x="142" y="30"/>
                    <a:pt x="142" y="75"/>
                  </a:cubicBezTo>
                  <a:lnTo>
                    <a:pt x="142" y="93"/>
                  </a:lnTo>
                  <a:cubicBezTo>
                    <a:pt x="116" y="95"/>
                    <a:pt x="81" y="96"/>
                    <a:pt x="50" y="111"/>
                  </a:cubicBezTo>
                  <a:cubicBezTo>
                    <a:pt x="13" y="128"/>
                    <a:pt x="0" y="154"/>
                    <a:pt x="0" y="176"/>
                  </a:cubicBezTo>
                  <a:cubicBezTo>
                    <a:pt x="0" y="216"/>
                    <a:pt x="49" y="229"/>
                    <a:pt x="80" y="229"/>
                  </a:cubicBezTo>
                  <a:cubicBezTo>
                    <a:pt x="113" y="229"/>
                    <a:pt x="136" y="209"/>
                    <a:pt x="145" y="185"/>
                  </a:cubicBezTo>
                  <a:close/>
                  <a:moveTo>
                    <a:pt x="142" y="104"/>
                  </a:moveTo>
                  <a:lnTo>
                    <a:pt x="142" y="153"/>
                  </a:lnTo>
                  <a:cubicBezTo>
                    <a:pt x="142" y="201"/>
                    <a:pt x="106" y="218"/>
                    <a:pt x="83" y="218"/>
                  </a:cubicBezTo>
                  <a:cubicBezTo>
                    <a:pt x="59" y="218"/>
                    <a:pt x="39" y="200"/>
                    <a:pt x="39" y="175"/>
                  </a:cubicBezTo>
                  <a:cubicBezTo>
                    <a:pt x="39" y="148"/>
                    <a:pt x="60" y="107"/>
                    <a:pt x="142" y="10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9" name="Freeform 787">
              <a:extLst>
                <a:ext uri="{FF2B5EF4-FFF2-40B4-BE49-F238E27FC236}">
                  <a16:creationId xmlns:a16="http://schemas.microsoft.com/office/drawing/2014/main" id="{B3924364-CB1E-4171-9598-7B912DD46B70}"/>
                </a:ext>
              </a:extLst>
            </p:cNvPr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8435975" y="8243888"/>
              <a:ext cx="206375" cy="195263"/>
            </a:xfrm>
            <a:custGeom>
              <a:avLst/>
              <a:gdLst>
                <a:gd name="T0" fmla="*/ 39 w 251"/>
                <a:gd name="T1" fmla="*/ 49 h 220"/>
                <a:gd name="T2" fmla="*/ 39 w 251"/>
                <a:gd name="T3" fmla="*/ 182 h 220"/>
                <a:gd name="T4" fmla="*/ 0 w 251"/>
                <a:gd name="T5" fmla="*/ 205 h 220"/>
                <a:gd name="T6" fmla="*/ 0 w 251"/>
                <a:gd name="T7" fmla="*/ 220 h 220"/>
                <a:gd name="T8" fmla="*/ 57 w 251"/>
                <a:gd name="T9" fmla="*/ 219 h 220"/>
                <a:gd name="T10" fmla="*/ 112 w 251"/>
                <a:gd name="T11" fmla="*/ 220 h 220"/>
                <a:gd name="T12" fmla="*/ 112 w 251"/>
                <a:gd name="T13" fmla="*/ 205 h 220"/>
                <a:gd name="T14" fmla="*/ 74 w 251"/>
                <a:gd name="T15" fmla="*/ 182 h 220"/>
                <a:gd name="T16" fmla="*/ 74 w 251"/>
                <a:gd name="T17" fmla="*/ 91 h 220"/>
                <a:gd name="T18" fmla="*/ 141 w 251"/>
                <a:gd name="T19" fmla="*/ 11 h 220"/>
                <a:gd name="T20" fmla="*/ 178 w 251"/>
                <a:gd name="T21" fmla="*/ 66 h 220"/>
                <a:gd name="T22" fmla="*/ 178 w 251"/>
                <a:gd name="T23" fmla="*/ 182 h 220"/>
                <a:gd name="T24" fmla="*/ 139 w 251"/>
                <a:gd name="T25" fmla="*/ 205 h 220"/>
                <a:gd name="T26" fmla="*/ 139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5 h 220"/>
                <a:gd name="T38" fmla="*/ 197 w 251"/>
                <a:gd name="T39" fmla="*/ 18 h 220"/>
                <a:gd name="T40" fmla="*/ 144 w 251"/>
                <a:gd name="T41" fmla="*/ 0 h 220"/>
                <a:gd name="T42" fmla="*/ 71 w 251"/>
                <a:gd name="T43" fmla="*/ 52 h 220"/>
                <a:gd name="T44" fmla="*/ 71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0"/>
                  </a:lnTo>
                  <a:cubicBezTo>
                    <a:pt x="18" y="220"/>
                    <a:pt x="43" y="219"/>
                    <a:pt x="57" y="219"/>
                  </a:cubicBezTo>
                  <a:cubicBezTo>
                    <a:pt x="70" y="219"/>
                    <a:pt x="96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4" y="205"/>
                    <a:pt x="74" y="182"/>
                  </a:cubicBezTo>
                  <a:lnTo>
                    <a:pt x="74" y="91"/>
                  </a:lnTo>
                  <a:cubicBezTo>
                    <a:pt x="74" y="39"/>
                    <a:pt x="109" y="11"/>
                    <a:pt x="141" y="11"/>
                  </a:cubicBezTo>
                  <a:cubicBezTo>
                    <a:pt x="172" y="11"/>
                    <a:pt x="178" y="38"/>
                    <a:pt x="178" y="66"/>
                  </a:cubicBezTo>
                  <a:lnTo>
                    <a:pt x="178" y="182"/>
                  </a:lnTo>
                  <a:cubicBezTo>
                    <a:pt x="178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2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3" y="205"/>
                    <a:pt x="212" y="190"/>
                  </a:cubicBezTo>
                  <a:lnTo>
                    <a:pt x="212" y="95"/>
                  </a:lnTo>
                  <a:cubicBezTo>
                    <a:pt x="212" y="52"/>
                    <a:pt x="212" y="36"/>
                    <a:pt x="197" y="18"/>
                  </a:cubicBezTo>
                  <a:cubicBezTo>
                    <a:pt x="190" y="10"/>
                    <a:pt x="173" y="0"/>
                    <a:pt x="144" y="0"/>
                  </a:cubicBezTo>
                  <a:cubicBezTo>
                    <a:pt x="108" y="0"/>
                    <a:pt x="85" y="21"/>
                    <a:pt x="71" y="52"/>
                  </a:cubicBezTo>
                  <a:lnTo>
                    <a:pt x="71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0" name="Freeform 788">
              <a:extLst>
                <a:ext uri="{FF2B5EF4-FFF2-40B4-BE49-F238E27FC236}">
                  <a16:creationId xmlns:a16="http://schemas.microsoft.com/office/drawing/2014/main" id="{9B4F6A83-5BEB-4087-99FD-F2AFDEACADB2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8691562" y="8107363"/>
              <a:ext cx="96838" cy="442913"/>
            </a:xfrm>
            <a:custGeom>
              <a:avLst/>
              <a:gdLst>
                <a:gd name="T0" fmla="*/ 116 w 116"/>
                <a:gd name="T1" fmla="*/ 494 h 499"/>
                <a:gd name="T2" fmla="*/ 108 w 116"/>
                <a:gd name="T3" fmla="*/ 483 h 499"/>
                <a:gd name="T4" fmla="*/ 29 w 116"/>
                <a:gd name="T5" fmla="*/ 250 h 499"/>
                <a:gd name="T6" fmla="*/ 110 w 116"/>
                <a:gd name="T7" fmla="*/ 14 h 499"/>
                <a:gd name="T8" fmla="*/ 116 w 116"/>
                <a:gd name="T9" fmla="*/ 5 h 499"/>
                <a:gd name="T10" fmla="*/ 111 w 116"/>
                <a:gd name="T11" fmla="*/ 0 h 499"/>
                <a:gd name="T12" fmla="*/ 32 w 116"/>
                <a:gd name="T13" fmla="*/ 97 h 499"/>
                <a:gd name="T14" fmla="*/ 0 w 116"/>
                <a:gd name="T15" fmla="*/ 250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8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10" y="14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2" y="97"/>
                  </a:cubicBezTo>
                  <a:cubicBezTo>
                    <a:pt x="6" y="152"/>
                    <a:pt x="0" y="208"/>
                    <a:pt x="0" y="250"/>
                  </a:cubicBezTo>
                  <a:cubicBezTo>
                    <a:pt x="0" y="288"/>
                    <a:pt x="6" y="349"/>
                    <a:pt x="33" y="405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1" name="Freeform 789">
              <a:extLst>
                <a:ext uri="{FF2B5EF4-FFF2-40B4-BE49-F238E27FC236}">
                  <a16:creationId xmlns:a16="http://schemas.microsoft.com/office/drawing/2014/main" id="{16FF79B7-D7D1-4CB7-A58B-A5B8315C3866}"/>
                </a:ext>
              </a:extLst>
            </p:cNvPr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8859837" y="8107363"/>
              <a:ext cx="57150" cy="442913"/>
            </a:xfrm>
            <a:custGeom>
              <a:avLst/>
              <a:gdLst>
                <a:gd name="T0" fmla="*/ 69 w 69"/>
                <a:gd name="T1" fmla="*/ 499 h 499"/>
                <a:gd name="T2" fmla="*/ 69 w 69"/>
                <a:gd name="T3" fmla="*/ 479 h 499"/>
                <a:gd name="T4" fmla="*/ 20 w 69"/>
                <a:gd name="T5" fmla="*/ 479 h 499"/>
                <a:gd name="T6" fmla="*/ 20 w 69"/>
                <a:gd name="T7" fmla="*/ 20 h 499"/>
                <a:gd name="T8" fmla="*/ 69 w 69"/>
                <a:gd name="T9" fmla="*/ 20 h 499"/>
                <a:gd name="T10" fmla="*/ 69 w 69"/>
                <a:gd name="T11" fmla="*/ 0 h 499"/>
                <a:gd name="T12" fmla="*/ 0 w 69"/>
                <a:gd name="T13" fmla="*/ 0 h 499"/>
                <a:gd name="T14" fmla="*/ 0 w 69"/>
                <a:gd name="T15" fmla="*/ 499 h 499"/>
                <a:gd name="T16" fmla="*/ 69 w 69"/>
                <a:gd name="T1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499">
                  <a:moveTo>
                    <a:pt x="69" y="499"/>
                  </a:moveTo>
                  <a:lnTo>
                    <a:pt x="69" y="479"/>
                  </a:lnTo>
                  <a:lnTo>
                    <a:pt x="20" y="479"/>
                  </a:lnTo>
                  <a:lnTo>
                    <a:pt x="20" y="20"/>
                  </a:lnTo>
                  <a:lnTo>
                    <a:pt x="69" y="20"/>
                  </a:lnTo>
                  <a:lnTo>
                    <a:pt x="69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69" y="4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2" name="Freeform 790">
              <a:extLst>
                <a:ext uri="{FF2B5EF4-FFF2-40B4-BE49-F238E27FC236}">
                  <a16:creationId xmlns:a16="http://schemas.microsoft.com/office/drawing/2014/main" id="{48D799FA-8D0C-4432-80FD-66FEBDCDAF5D}"/>
                </a:ext>
              </a:extLst>
            </p:cNvPr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>
              <a:off x="8937625" y="8243888"/>
              <a:ext cx="206375" cy="200025"/>
            </a:xfrm>
            <a:custGeom>
              <a:avLst/>
              <a:gdLst>
                <a:gd name="T0" fmla="*/ 152 w 248"/>
                <a:gd name="T1" fmla="*/ 70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49 w 248"/>
                <a:gd name="T15" fmla="*/ 38 h 226"/>
                <a:gd name="T16" fmla="*/ 95 w 248"/>
                <a:gd name="T17" fmla="*/ 0 h 226"/>
                <a:gd name="T18" fmla="*/ 15 w 248"/>
                <a:gd name="T19" fmla="*/ 77 h 226"/>
                <a:gd name="T20" fmla="*/ 21 w 248"/>
                <a:gd name="T21" fmla="*/ 82 h 226"/>
                <a:gd name="T22" fmla="*/ 28 w 248"/>
                <a:gd name="T23" fmla="*/ 76 h 226"/>
                <a:gd name="T24" fmla="*/ 94 w 248"/>
                <a:gd name="T25" fmla="*/ 11 h 226"/>
                <a:gd name="T26" fmla="*/ 121 w 248"/>
                <a:gd name="T27" fmla="*/ 44 h 226"/>
                <a:gd name="T28" fmla="*/ 94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5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6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2 w 248"/>
                <a:gd name="T47" fmla="*/ 149 h 226"/>
                <a:gd name="T48" fmla="*/ 226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6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5" y="26"/>
                    <a:pt x="149" y="38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3" y="0"/>
                    <a:pt x="15" y="64"/>
                    <a:pt x="15" y="77"/>
                  </a:cubicBezTo>
                  <a:cubicBezTo>
                    <a:pt x="15" y="82"/>
                    <a:pt x="20" y="82"/>
                    <a:pt x="21" y="82"/>
                  </a:cubicBezTo>
                  <a:cubicBezTo>
                    <a:pt x="25" y="82"/>
                    <a:pt x="27" y="81"/>
                    <a:pt x="28" y="76"/>
                  </a:cubicBezTo>
                  <a:cubicBezTo>
                    <a:pt x="44" y="23"/>
                    <a:pt x="77" y="11"/>
                    <a:pt x="94" y="11"/>
                  </a:cubicBezTo>
                  <a:cubicBezTo>
                    <a:pt x="104" y="11"/>
                    <a:pt x="121" y="15"/>
                    <a:pt x="121" y="44"/>
                  </a:cubicBezTo>
                  <a:cubicBezTo>
                    <a:pt x="121" y="60"/>
                    <a:pt x="113" y="93"/>
                    <a:pt x="94" y="163"/>
                  </a:cubicBezTo>
                  <a:cubicBezTo>
                    <a:pt x="86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5" y="195"/>
                    <a:pt x="45" y="181"/>
                  </a:cubicBezTo>
                  <a:cubicBezTo>
                    <a:pt x="45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6" y="226"/>
                  </a:cubicBezTo>
                  <a:cubicBezTo>
                    <a:pt x="79" y="226"/>
                    <a:pt x="97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2" y="161"/>
                    <a:pt x="232" y="149"/>
                  </a:cubicBezTo>
                  <a:cubicBezTo>
                    <a:pt x="232" y="144"/>
                    <a:pt x="228" y="144"/>
                    <a:pt x="226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3" name="Freeform 791">
              <a:extLst>
                <a:ext uri="{FF2B5EF4-FFF2-40B4-BE49-F238E27FC236}">
                  <a16:creationId xmlns:a16="http://schemas.microsoft.com/office/drawing/2014/main" id="{0579F894-E4DD-4CDB-8C7B-C52E9A5AFE90}"/>
                </a:ext>
              </a:extLst>
            </p:cNvPr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9180512" y="8301038"/>
              <a:ext cx="127000" cy="204788"/>
            </a:xfrm>
            <a:custGeom>
              <a:avLst/>
              <a:gdLst>
                <a:gd name="T0" fmla="*/ 154 w 154"/>
                <a:gd name="T1" fmla="*/ 168 h 231"/>
                <a:gd name="T2" fmla="*/ 142 w 154"/>
                <a:gd name="T3" fmla="*/ 168 h 231"/>
                <a:gd name="T4" fmla="*/ 133 w 154"/>
                <a:gd name="T5" fmla="*/ 199 h 231"/>
                <a:gd name="T6" fmla="*/ 98 w 154"/>
                <a:gd name="T7" fmla="*/ 201 h 231"/>
                <a:gd name="T8" fmla="*/ 34 w 154"/>
                <a:gd name="T9" fmla="*/ 201 h 231"/>
                <a:gd name="T10" fmla="*/ 104 w 154"/>
                <a:gd name="T11" fmla="*/ 143 h 231"/>
                <a:gd name="T12" fmla="*/ 154 w 154"/>
                <a:gd name="T13" fmla="*/ 68 h 231"/>
                <a:gd name="T14" fmla="*/ 72 w 154"/>
                <a:gd name="T15" fmla="*/ 0 h 231"/>
                <a:gd name="T16" fmla="*/ 0 w 154"/>
                <a:gd name="T17" fmla="*/ 62 h 231"/>
                <a:gd name="T18" fmla="*/ 18 w 154"/>
                <a:gd name="T19" fmla="*/ 81 h 231"/>
                <a:gd name="T20" fmla="*/ 37 w 154"/>
                <a:gd name="T21" fmla="*/ 63 h 231"/>
                <a:gd name="T22" fmla="*/ 16 w 154"/>
                <a:gd name="T23" fmla="*/ 45 h 231"/>
                <a:gd name="T24" fmla="*/ 67 w 154"/>
                <a:gd name="T25" fmla="*/ 12 h 231"/>
                <a:gd name="T26" fmla="*/ 120 w 154"/>
                <a:gd name="T27" fmla="*/ 68 h 231"/>
                <a:gd name="T28" fmla="*/ 87 w 154"/>
                <a:gd name="T29" fmla="*/ 134 h 231"/>
                <a:gd name="T30" fmla="*/ 3 w 154"/>
                <a:gd name="T31" fmla="*/ 218 h 231"/>
                <a:gd name="T32" fmla="*/ 0 w 154"/>
                <a:gd name="T33" fmla="*/ 231 h 231"/>
                <a:gd name="T34" fmla="*/ 143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2" y="168"/>
                  </a:lnTo>
                  <a:cubicBezTo>
                    <a:pt x="141" y="175"/>
                    <a:pt x="137" y="196"/>
                    <a:pt x="133" y="199"/>
                  </a:cubicBezTo>
                  <a:cubicBezTo>
                    <a:pt x="130" y="201"/>
                    <a:pt x="103" y="201"/>
                    <a:pt x="98" y="201"/>
                  </a:cubicBezTo>
                  <a:lnTo>
                    <a:pt x="34" y="201"/>
                  </a:lnTo>
                  <a:cubicBezTo>
                    <a:pt x="71" y="169"/>
                    <a:pt x="83" y="159"/>
                    <a:pt x="104" y="143"/>
                  </a:cubicBezTo>
                  <a:cubicBezTo>
                    <a:pt x="130" y="122"/>
                    <a:pt x="154" y="101"/>
                    <a:pt x="154" y="68"/>
                  </a:cubicBezTo>
                  <a:cubicBezTo>
                    <a:pt x="154" y="25"/>
                    <a:pt x="117" y="0"/>
                    <a:pt x="72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1"/>
                    <a:pt x="18" y="81"/>
                  </a:cubicBezTo>
                  <a:cubicBezTo>
                    <a:pt x="27" y="81"/>
                    <a:pt x="37" y="76"/>
                    <a:pt x="37" y="63"/>
                  </a:cubicBezTo>
                  <a:cubicBezTo>
                    <a:pt x="37" y="57"/>
                    <a:pt x="34" y="45"/>
                    <a:pt x="16" y="45"/>
                  </a:cubicBezTo>
                  <a:cubicBezTo>
                    <a:pt x="27" y="20"/>
                    <a:pt x="51" y="12"/>
                    <a:pt x="67" y="12"/>
                  </a:cubicBezTo>
                  <a:cubicBezTo>
                    <a:pt x="102" y="12"/>
                    <a:pt x="120" y="39"/>
                    <a:pt x="120" y="68"/>
                  </a:cubicBezTo>
                  <a:cubicBezTo>
                    <a:pt x="120" y="98"/>
                    <a:pt x="98" y="122"/>
                    <a:pt x="87" y="134"/>
                  </a:cubicBezTo>
                  <a:lnTo>
                    <a:pt x="3" y="218"/>
                  </a:lnTo>
                  <a:cubicBezTo>
                    <a:pt x="0" y="221"/>
                    <a:pt x="0" y="221"/>
                    <a:pt x="0" y="231"/>
                  </a:cubicBezTo>
                  <a:lnTo>
                    <a:pt x="143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4" name="Freeform 792">
              <a:extLst>
                <a:ext uri="{FF2B5EF4-FFF2-40B4-BE49-F238E27FC236}">
                  <a16:creationId xmlns:a16="http://schemas.microsoft.com/office/drawing/2014/main" id="{5EA6EE5B-ECE6-4E3B-A458-AE5E8AD23027}"/>
                </a:ext>
              </a:extLst>
            </p:cNvPr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9472612" y="8320088"/>
              <a:ext cx="252413" cy="17463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0 h 20"/>
                <a:gd name="T4" fmla="*/ 287 w 305"/>
                <a:gd name="T5" fmla="*/ 0 h 20"/>
                <a:gd name="T6" fmla="*/ 18 w 305"/>
                <a:gd name="T7" fmla="*/ 0 h 20"/>
                <a:gd name="T8" fmla="*/ 0 w 305"/>
                <a:gd name="T9" fmla="*/ 10 h 20"/>
                <a:gd name="T10" fmla="*/ 18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8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5" name="Freeform 793">
              <a:extLst>
                <a:ext uri="{FF2B5EF4-FFF2-40B4-BE49-F238E27FC236}">
                  <a16:creationId xmlns:a16="http://schemas.microsoft.com/office/drawing/2014/main" id="{1F92FCE5-584D-444B-8D3D-37A6EB107781}"/>
                </a:ext>
              </a:extLst>
            </p:cNvPr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9863137" y="8243888"/>
              <a:ext cx="204788" cy="200025"/>
            </a:xfrm>
            <a:custGeom>
              <a:avLst/>
              <a:gdLst>
                <a:gd name="T0" fmla="*/ 152 w 248"/>
                <a:gd name="T1" fmla="*/ 70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1 w 248"/>
                <a:gd name="T13" fmla="*/ 0 h 226"/>
                <a:gd name="T14" fmla="*/ 149 w 248"/>
                <a:gd name="T15" fmla="*/ 38 h 226"/>
                <a:gd name="T16" fmla="*/ 95 w 248"/>
                <a:gd name="T17" fmla="*/ 0 h 226"/>
                <a:gd name="T18" fmla="*/ 15 w 248"/>
                <a:gd name="T19" fmla="*/ 77 h 226"/>
                <a:gd name="T20" fmla="*/ 21 w 248"/>
                <a:gd name="T21" fmla="*/ 82 h 226"/>
                <a:gd name="T22" fmla="*/ 27 w 248"/>
                <a:gd name="T23" fmla="*/ 76 h 226"/>
                <a:gd name="T24" fmla="*/ 94 w 248"/>
                <a:gd name="T25" fmla="*/ 11 h 226"/>
                <a:gd name="T26" fmla="*/ 121 w 248"/>
                <a:gd name="T27" fmla="*/ 44 h 226"/>
                <a:gd name="T28" fmla="*/ 94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5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6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2 w 248"/>
                <a:gd name="T47" fmla="*/ 149 h 226"/>
                <a:gd name="T48" fmla="*/ 226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6" y="11"/>
                    <a:pt x="201" y="11"/>
                  </a:cubicBezTo>
                  <a:cubicBezTo>
                    <a:pt x="203" y="11"/>
                    <a:pt x="215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7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8" y="0"/>
                    <a:pt x="201" y="0"/>
                  </a:cubicBezTo>
                  <a:cubicBezTo>
                    <a:pt x="173" y="0"/>
                    <a:pt x="155" y="26"/>
                    <a:pt x="149" y="38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3" y="0"/>
                    <a:pt x="15" y="64"/>
                    <a:pt x="15" y="77"/>
                  </a:cubicBezTo>
                  <a:cubicBezTo>
                    <a:pt x="15" y="82"/>
                    <a:pt x="20" y="82"/>
                    <a:pt x="21" y="82"/>
                  </a:cubicBezTo>
                  <a:cubicBezTo>
                    <a:pt x="25" y="82"/>
                    <a:pt x="26" y="81"/>
                    <a:pt x="27" y="76"/>
                  </a:cubicBezTo>
                  <a:cubicBezTo>
                    <a:pt x="44" y="23"/>
                    <a:pt x="77" y="11"/>
                    <a:pt x="94" y="11"/>
                  </a:cubicBezTo>
                  <a:cubicBezTo>
                    <a:pt x="104" y="11"/>
                    <a:pt x="121" y="15"/>
                    <a:pt x="121" y="44"/>
                  </a:cubicBezTo>
                  <a:cubicBezTo>
                    <a:pt x="121" y="60"/>
                    <a:pt x="113" y="93"/>
                    <a:pt x="94" y="163"/>
                  </a:cubicBezTo>
                  <a:cubicBezTo>
                    <a:pt x="86" y="194"/>
                    <a:pt x="69" y="215"/>
                    <a:pt x="47" y="215"/>
                  </a:cubicBezTo>
                  <a:cubicBezTo>
                    <a:pt x="44" y="215"/>
                    <a:pt x="32" y="215"/>
                    <a:pt x="22" y="208"/>
                  </a:cubicBezTo>
                  <a:cubicBezTo>
                    <a:pt x="34" y="206"/>
                    <a:pt x="45" y="195"/>
                    <a:pt x="45" y="181"/>
                  </a:cubicBezTo>
                  <a:cubicBezTo>
                    <a:pt x="45" y="168"/>
                    <a:pt x="34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6" y="226"/>
                  </a:cubicBezTo>
                  <a:cubicBezTo>
                    <a:pt x="79" y="226"/>
                    <a:pt x="97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2" y="161"/>
                    <a:pt x="232" y="149"/>
                  </a:cubicBezTo>
                  <a:cubicBezTo>
                    <a:pt x="232" y="144"/>
                    <a:pt x="228" y="144"/>
                    <a:pt x="226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3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6" name="Freeform 794">
              <a:extLst>
                <a:ext uri="{FF2B5EF4-FFF2-40B4-BE49-F238E27FC236}">
                  <a16:creationId xmlns:a16="http://schemas.microsoft.com/office/drawing/2014/main" id="{C0820E20-52F7-4C33-91CC-2F869608092D}"/>
                </a:ext>
              </a:extLst>
            </p:cNvPr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10104437" y="8301038"/>
              <a:ext cx="127000" cy="204788"/>
            </a:xfrm>
            <a:custGeom>
              <a:avLst/>
              <a:gdLst>
                <a:gd name="T0" fmla="*/ 154 w 154"/>
                <a:gd name="T1" fmla="*/ 168 h 231"/>
                <a:gd name="T2" fmla="*/ 142 w 154"/>
                <a:gd name="T3" fmla="*/ 168 h 231"/>
                <a:gd name="T4" fmla="*/ 133 w 154"/>
                <a:gd name="T5" fmla="*/ 199 h 231"/>
                <a:gd name="T6" fmla="*/ 98 w 154"/>
                <a:gd name="T7" fmla="*/ 201 h 231"/>
                <a:gd name="T8" fmla="*/ 34 w 154"/>
                <a:gd name="T9" fmla="*/ 201 h 231"/>
                <a:gd name="T10" fmla="*/ 104 w 154"/>
                <a:gd name="T11" fmla="*/ 143 h 231"/>
                <a:gd name="T12" fmla="*/ 154 w 154"/>
                <a:gd name="T13" fmla="*/ 68 h 231"/>
                <a:gd name="T14" fmla="*/ 72 w 154"/>
                <a:gd name="T15" fmla="*/ 0 h 231"/>
                <a:gd name="T16" fmla="*/ 0 w 154"/>
                <a:gd name="T17" fmla="*/ 62 h 231"/>
                <a:gd name="T18" fmla="*/ 18 w 154"/>
                <a:gd name="T19" fmla="*/ 81 h 231"/>
                <a:gd name="T20" fmla="*/ 37 w 154"/>
                <a:gd name="T21" fmla="*/ 63 h 231"/>
                <a:gd name="T22" fmla="*/ 16 w 154"/>
                <a:gd name="T23" fmla="*/ 45 h 231"/>
                <a:gd name="T24" fmla="*/ 67 w 154"/>
                <a:gd name="T25" fmla="*/ 12 h 231"/>
                <a:gd name="T26" fmla="*/ 120 w 154"/>
                <a:gd name="T27" fmla="*/ 68 h 231"/>
                <a:gd name="T28" fmla="*/ 87 w 154"/>
                <a:gd name="T29" fmla="*/ 134 h 231"/>
                <a:gd name="T30" fmla="*/ 3 w 154"/>
                <a:gd name="T31" fmla="*/ 218 h 231"/>
                <a:gd name="T32" fmla="*/ 0 w 154"/>
                <a:gd name="T33" fmla="*/ 231 h 231"/>
                <a:gd name="T34" fmla="*/ 143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2" y="168"/>
                  </a:lnTo>
                  <a:cubicBezTo>
                    <a:pt x="141" y="175"/>
                    <a:pt x="138" y="196"/>
                    <a:pt x="133" y="199"/>
                  </a:cubicBezTo>
                  <a:cubicBezTo>
                    <a:pt x="130" y="201"/>
                    <a:pt x="103" y="201"/>
                    <a:pt x="98" y="201"/>
                  </a:cubicBezTo>
                  <a:lnTo>
                    <a:pt x="34" y="201"/>
                  </a:lnTo>
                  <a:cubicBezTo>
                    <a:pt x="71" y="169"/>
                    <a:pt x="83" y="159"/>
                    <a:pt x="104" y="143"/>
                  </a:cubicBezTo>
                  <a:cubicBezTo>
                    <a:pt x="130" y="122"/>
                    <a:pt x="154" y="101"/>
                    <a:pt x="154" y="68"/>
                  </a:cubicBezTo>
                  <a:cubicBezTo>
                    <a:pt x="154" y="25"/>
                    <a:pt x="117" y="0"/>
                    <a:pt x="72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1"/>
                    <a:pt x="18" y="81"/>
                  </a:cubicBezTo>
                  <a:cubicBezTo>
                    <a:pt x="27" y="81"/>
                    <a:pt x="37" y="76"/>
                    <a:pt x="37" y="63"/>
                  </a:cubicBezTo>
                  <a:cubicBezTo>
                    <a:pt x="37" y="57"/>
                    <a:pt x="34" y="45"/>
                    <a:pt x="16" y="45"/>
                  </a:cubicBezTo>
                  <a:cubicBezTo>
                    <a:pt x="27" y="20"/>
                    <a:pt x="51" y="12"/>
                    <a:pt x="67" y="12"/>
                  </a:cubicBezTo>
                  <a:cubicBezTo>
                    <a:pt x="102" y="12"/>
                    <a:pt x="120" y="39"/>
                    <a:pt x="120" y="68"/>
                  </a:cubicBezTo>
                  <a:cubicBezTo>
                    <a:pt x="120" y="98"/>
                    <a:pt x="98" y="122"/>
                    <a:pt x="87" y="134"/>
                  </a:cubicBezTo>
                  <a:lnTo>
                    <a:pt x="3" y="218"/>
                  </a:lnTo>
                  <a:cubicBezTo>
                    <a:pt x="0" y="221"/>
                    <a:pt x="0" y="221"/>
                    <a:pt x="0" y="231"/>
                  </a:cubicBezTo>
                  <a:lnTo>
                    <a:pt x="143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7" name="Freeform 795">
              <a:extLst>
                <a:ext uri="{FF2B5EF4-FFF2-40B4-BE49-F238E27FC236}">
                  <a16:creationId xmlns:a16="http://schemas.microsoft.com/office/drawing/2014/main" id="{8A088119-82EF-41A0-8BE8-472B3A8C31F5}"/>
                </a:ext>
              </a:extLst>
            </p:cNvPr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10282237" y="8469313"/>
              <a:ext cx="36513" cy="95250"/>
            </a:xfrm>
            <a:custGeom>
              <a:avLst/>
              <a:gdLst>
                <a:gd name="T0" fmla="*/ 35 w 45"/>
                <a:gd name="T1" fmla="*/ 35 h 107"/>
                <a:gd name="T2" fmla="*/ 8 w 45"/>
                <a:gd name="T3" fmla="*/ 98 h 107"/>
                <a:gd name="T4" fmla="*/ 5 w 45"/>
                <a:gd name="T5" fmla="*/ 103 h 107"/>
                <a:gd name="T6" fmla="*/ 10 w 45"/>
                <a:gd name="T7" fmla="*/ 107 h 107"/>
                <a:gd name="T8" fmla="*/ 45 w 45"/>
                <a:gd name="T9" fmla="*/ 38 h 107"/>
                <a:gd name="T10" fmla="*/ 20 w 45"/>
                <a:gd name="T11" fmla="*/ 0 h 107"/>
                <a:gd name="T12" fmla="*/ 0 w 45"/>
                <a:gd name="T13" fmla="*/ 20 h 107"/>
                <a:gd name="T14" fmla="*/ 21 w 45"/>
                <a:gd name="T15" fmla="*/ 40 h 107"/>
                <a:gd name="T16" fmla="*/ 35 w 45"/>
                <a:gd name="T17" fmla="*/ 3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07">
                  <a:moveTo>
                    <a:pt x="35" y="35"/>
                  </a:moveTo>
                  <a:cubicBezTo>
                    <a:pt x="35" y="54"/>
                    <a:pt x="31" y="76"/>
                    <a:pt x="8" y="98"/>
                  </a:cubicBezTo>
                  <a:cubicBezTo>
                    <a:pt x="6" y="100"/>
                    <a:pt x="5" y="101"/>
                    <a:pt x="5" y="103"/>
                  </a:cubicBezTo>
                  <a:cubicBezTo>
                    <a:pt x="5" y="105"/>
                    <a:pt x="8" y="107"/>
                    <a:pt x="10" y="107"/>
                  </a:cubicBezTo>
                  <a:cubicBezTo>
                    <a:pt x="15" y="107"/>
                    <a:pt x="45" y="80"/>
                    <a:pt x="45" y="38"/>
                  </a:cubicBezTo>
                  <a:cubicBezTo>
                    <a:pt x="45" y="16"/>
                    <a:pt x="36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8" y="40"/>
                    <a:pt x="21" y="40"/>
                  </a:cubicBezTo>
                  <a:cubicBezTo>
                    <a:pt x="29" y="40"/>
                    <a:pt x="35" y="35"/>
                    <a:pt x="35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8" name="Freeform 796">
              <a:extLst>
                <a:ext uri="{FF2B5EF4-FFF2-40B4-BE49-F238E27FC236}">
                  <a16:creationId xmlns:a16="http://schemas.microsoft.com/office/drawing/2014/main" id="{F75FAD40-889D-47B4-82A9-72C5E9CAA39C}"/>
                </a:ext>
              </a:extLst>
            </p:cNvPr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>
              <a:off x="10361612" y="8369301"/>
              <a:ext cx="133350" cy="139700"/>
            </a:xfrm>
            <a:custGeom>
              <a:avLst/>
              <a:gdLst>
                <a:gd name="T0" fmla="*/ 66 w 162"/>
                <a:gd name="T1" fmla="*/ 84 h 158"/>
                <a:gd name="T2" fmla="*/ 75 w 162"/>
                <a:gd name="T3" fmla="*/ 48 h 158"/>
                <a:gd name="T4" fmla="*/ 97 w 162"/>
                <a:gd name="T5" fmla="*/ 20 h 158"/>
                <a:gd name="T6" fmla="*/ 125 w 162"/>
                <a:gd name="T7" fmla="*/ 10 h 158"/>
                <a:gd name="T8" fmla="*/ 144 w 162"/>
                <a:gd name="T9" fmla="*/ 15 h 158"/>
                <a:gd name="T10" fmla="*/ 129 w 162"/>
                <a:gd name="T11" fmla="*/ 34 h 158"/>
                <a:gd name="T12" fmla="*/ 143 w 162"/>
                <a:gd name="T13" fmla="*/ 47 h 158"/>
                <a:gd name="T14" fmla="*/ 162 w 162"/>
                <a:gd name="T15" fmla="*/ 26 h 158"/>
                <a:gd name="T16" fmla="*/ 125 w 162"/>
                <a:gd name="T17" fmla="*/ 0 h 158"/>
                <a:gd name="T18" fmla="*/ 76 w 162"/>
                <a:gd name="T19" fmla="*/ 25 h 158"/>
                <a:gd name="T20" fmla="*/ 40 w 162"/>
                <a:gd name="T21" fmla="*/ 0 h 158"/>
                <a:gd name="T22" fmla="*/ 13 w 162"/>
                <a:gd name="T23" fmla="*/ 18 h 158"/>
                <a:gd name="T24" fmla="*/ 0 w 162"/>
                <a:gd name="T25" fmla="*/ 54 h 158"/>
                <a:gd name="T26" fmla="*/ 6 w 162"/>
                <a:gd name="T27" fmla="*/ 58 h 158"/>
                <a:gd name="T28" fmla="*/ 14 w 162"/>
                <a:gd name="T29" fmla="*/ 48 h 158"/>
                <a:gd name="T30" fmla="*/ 39 w 162"/>
                <a:gd name="T31" fmla="*/ 10 h 158"/>
                <a:gd name="T32" fmla="*/ 51 w 162"/>
                <a:gd name="T33" fmla="*/ 27 h 158"/>
                <a:gd name="T34" fmla="*/ 45 w 162"/>
                <a:gd name="T35" fmla="*/ 56 h 158"/>
                <a:gd name="T36" fmla="*/ 37 w 162"/>
                <a:gd name="T37" fmla="*/ 87 h 158"/>
                <a:gd name="T38" fmla="*/ 26 w 162"/>
                <a:gd name="T39" fmla="*/ 132 h 158"/>
                <a:gd name="T40" fmla="*/ 23 w 162"/>
                <a:gd name="T41" fmla="*/ 146 h 158"/>
                <a:gd name="T42" fmla="*/ 35 w 162"/>
                <a:gd name="T43" fmla="*/ 158 h 158"/>
                <a:gd name="T44" fmla="*/ 50 w 162"/>
                <a:gd name="T45" fmla="*/ 147 h 158"/>
                <a:gd name="T46" fmla="*/ 56 w 162"/>
                <a:gd name="T47" fmla="*/ 121 h 158"/>
                <a:gd name="T48" fmla="*/ 66 w 162"/>
                <a:gd name="T49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2" h="158">
                  <a:moveTo>
                    <a:pt x="66" y="84"/>
                  </a:moveTo>
                  <a:cubicBezTo>
                    <a:pt x="66" y="82"/>
                    <a:pt x="74" y="50"/>
                    <a:pt x="75" y="48"/>
                  </a:cubicBezTo>
                  <a:cubicBezTo>
                    <a:pt x="75" y="46"/>
                    <a:pt x="86" y="28"/>
                    <a:pt x="97" y="20"/>
                  </a:cubicBezTo>
                  <a:cubicBezTo>
                    <a:pt x="101" y="17"/>
                    <a:pt x="110" y="10"/>
                    <a:pt x="125" y="10"/>
                  </a:cubicBezTo>
                  <a:cubicBezTo>
                    <a:pt x="128" y="10"/>
                    <a:pt x="137" y="10"/>
                    <a:pt x="144" y="15"/>
                  </a:cubicBezTo>
                  <a:cubicBezTo>
                    <a:pt x="133" y="18"/>
                    <a:pt x="129" y="28"/>
                    <a:pt x="129" y="34"/>
                  </a:cubicBezTo>
                  <a:cubicBezTo>
                    <a:pt x="129" y="42"/>
                    <a:pt x="135" y="47"/>
                    <a:pt x="143" y="47"/>
                  </a:cubicBezTo>
                  <a:cubicBezTo>
                    <a:pt x="151" y="47"/>
                    <a:pt x="162" y="40"/>
                    <a:pt x="162" y="26"/>
                  </a:cubicBezTo>
                  <a:cubicBezTo>
                    <a:pt x="162" y="8"/>
                    <a:pt x="143" y="0"/>
                    <a:pt x="125" y="0"/>
                  </a:cubicBezTo>
                  <a:cubicBezTo>
                    <a:pt x="107" y="0"/>
                    <a:pt x="91" y="8"/>
                    <a:pt x="76" y="25"/>
                  </a:cubicBezTo>
                  <a:cubicBezTo>
                    <a:pt x="70" y="4"/>
                    <a:pt x="49" y="0"/>
                    <a:pt x="40" y="0"/>
                  </a:cubicBezTo>
                  <a:cubicBezTo>
                    <a:pt x="27" y="0"/>
                    <a:pt x="19" y="8"/>
                    <a:pt x="13" y="18"/>
                  </a:cubicBezTo>
                  <a:cubicBezTo>
                    <a:pt x="5" y="32"/>
                    <a:pt x="0" y="52"/>
                    <a:pt x="0" y="54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1" y="57"/>
                    <a:pt x="14" y="48"/>
                  </a:cubicBezTo>
                  <a:cubicBezTo>
                    <a:pt x="19" y="26"/>
                    <a:pt x="26" y="10"/>
                    <a:pt x="39" y="10"/>
                  </a:cubicBezTo>
                  <a:cubicBezTo>
                    <a:pt x="48" y="10"/>
                    <a:pt x="51" y="18"/>
                    <a:pt x="51" y="27"/>
                  </a:cubicBezTo>
                  <a:cubicBezTo>
                    <a:pt x="51" y="34"/>
                    <a:pt x="48" y="47"/>
                    <a:pt x="45" y="56"/>
                  </a:cubicBezTo>
                  <a:cubicBezTo>
                    <a:pt x="43" y="66"/>
                    <a:pt x="39" y="80"/>
                    <a:pt x="37" y="87"/>
                  </a:cubicBezTo>
                  <a:lnTo>
                    <a:pt x="26" y="132"/>
                  </a:lnTo>
                  <a:cubicBezTo>
                    <a:pt x="25" y="137"/>
                    <a:pt x="23" y="145"/>
                    <a:pt x="23" y="146"/>
                  </a:cubicBezTo>
                  <a:cubicBezTo>
                    <a:pt x="23" y="154"/>
                    <a:pt x="29" y="158"/>
                    <a:pt x="35" y="158"/>
                  </a:cubicBezTo>
                  <a:cubicBezTo>
                    <a:pt x="40" y="158"/>
                    <a:pt x="47" y="154"/>
                    <a:pt x="50" y="147"/>
                  </a:cubicBezTo>
                  <a:cubicBezTo>
                    <a:pt x="50" y="145"/>
                    <a:pt x="54" y="130"/>
                    <a:pt x="56" y="121"/>
                  </a:cubicBezTo>
                  <a:lnTo>
                    <a:pt x="66" y="8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9" name="Freeform 797">
              <a:extLst>
                <a:ext uri="{FF2B5EF4-FFF2-40B4-BE49-F238E27FC236}">
                  <a16:creationId xmlns:a16="http://schemas.microsoft.com/office/drawing/2014/main" id="{EDA49BFF-14D5-4AB5-ACCE-AC480B53980A}"/>
                </a:ext>
              </a:extLst>
            </p:cNvPr>
            <p:cNvSpPr>
              <a:spLocks noEditPoints="1"/>
            </p:cNvSpPr>
            <p:nvPr>
              <p:custDataLst>
                <p:tags r:id="rId58"/>
              </p:custDataLst>
            </p:nvPr>
          </p:nvSpPr>
          <p:spPr bwMode="auto">
            <a:xfrm>
              <a:off x="10529887" y="8369301"/>
              <a:ext cx="122238" cy="139700"/>
            </a:xfrm>
            <a:custGeom>
              <a:avLst/>
              <a:gdLst>
                <a:gd name="T0" fmla="*/ 54 w 149"/>
                <a:gd name="T1" fmla="*/ 75 h 158"/>
                <a:gd name="T2" fmla="*/ 111 w 149"/>
                <a:gd name="T3" fmla="*/ 67 h 158"/>
                <a:gd name="T4" fmla="*/ 141 w 149"/>
                <a:gd name="T5" fmla="*/ 31 h 158"/>
                <a:gd name="T6" fmla="*/ 98 w 149"/>
                <a:gd name="T7" fmla="*/ 0 h 158"/>
                <a:gd name="T8" fmla="*/ 0 w 149"/>
                <a:gd name="T9" fmla="*/ 92 h 158"/>
                <a:gd name="T10" fmla="*/ 63 w 149"/>
                <a:gd name="T11" fmla="*/ 158 h 158"/>
                <a:gd name="T12" fmla="*/ 149 w 149"/>
                <a:gd name="T13" fmla="*/ 118 h 158"/>
                <a:gd name="T14" fmla="*/ 143 w 149"/>
                <a:gd name="T15" fmla="*/ 112 h 158"/>
                <a:gd name="T16" fmla="*/ 137 w 149"/>
                <a:gd name="T17" fmla="*/ 116 h 158"/>
                <a:gd name="T18" fmla="*/ 63 w 149"/>
                <a:gd name="T19" fmla="*/ 148 h 158"/>
                <a:gd name="T20" fmla="*/ 28 w 149"/>
                <a:gd name="T21" fmla="*/ 106 h 158"/>
                <a:gd name="T22" fmla="*/ 33 w 149"/>
                <a:gd name="T23" fmla="*/ 75 h 158"/>
                <a:gd name="T24" fmla="*/ 54 w 149"/>
                <a:gd name="T25" fmla="*/ 75 h 158"/>
                <a:gd name="T26" fmla="*/ 35 w 149"/>
                <a:gd name="T27" fmla="*/ 65 h 158"/>
                <a:gd name="T28" fmla="*/ 98 w 149"/>
                <a:gd name="T29" fmla="*/ 10 h 158"/>
                <a:gd name="T30" fmla="*/ 126 w 149"/>
                <a:gd name="T31" fmla="*/ 31 h 158"/>
                <a:gd name="T32" fmla="*/ 52 w 149"/>
                <a:gd name="T33" fmla="*/ 65 h 158"/>
                <a:gd name="T34" fmla="*/ 35 w 149"/>
                <a:gd name="T35" fmla="*/ 6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9" h="158">
                  <a:moveTo>
                    <a:pt x="54" y="75"/>
                  </a:moveTo>
                  <a:cubicBezTo>
                    <a:pt x="64" y="75"/>
                    <a:pt x="92" y="74"/>
                    <a:pt x="111" y="67"/>
                  </a:cubicBezTo>
                  <a:cubicBezTo>
                    <a:pt x="136" y="58"/>
                    <a:pt x="141" y="41"/>
                    <a:pt x="141" y="31"/>
                  </a:cubicBezTo>
                  <a:cubicBezTo>
                    <a:pt x="141" y="12"/>
                    <a:pt x="122" y="0"/>
                    <a:pt x="98" y="0"/>
                  </a:cubicBezTo>
                  <a:cubicBezTo>
                    <a:pt x="56" y="0"/>
                    <a:pt x="0" y="32"/>
                    <a:pt x="0" y="92"/>
                  </a:cubicBezTo>
                  <a:cubicBezTo>
                    <a:pt x="0" y="127"/>
                    <a:pt x="22" y="158"/>
                    <a:pt x="63" y="158"/>
                  </a:cubicBezTo>
                  <a:cubicBezTo>
                    <a:pt x="121" y="158"/>
                    <a:pt x="149" y="123"/>
                    <a:pt x="149" y="118"/>
                  </a:cubicBezTo>
                  <a:cubicBezTo>
                    <a:pt x="149" y="116"/>
                    <a:pt x="146" y="112"/>
                    <a:pt x="143" y="112"/>
                  </a:cubicBezTo>
                  <a:cubicBezTo>
                    <a:pt x="141" y="112"/>
                    <a:pt x="140" y="113"/>
                    <a:pt x="137" y="116"/>
                  </a:cubicBezTo>
                  <a:cubicBezTo>
                    <a:pt x="110" y="148"/>
                    <a:pt x="69" y="148"/>
                    <a:pt x="63" y="148"/>
                  </a:cubicBezTo>
                  <a:cubicBezTo>
                    <a:pt x="42" y="148"/>
                    <a:pt x="28" y="134"/>
                    <a:pt x="28" y="106"/>
                  </a:cubicBezTo>
                  <a:cubicBezTo>
                    <a:pt x="28" y="101"/>
                    <a:pt x="28" y="94"/>
                    <a:pt x="33" y="75"/>
                  </a:cubicBezTo>
                  <a:lnTo>
                    <a:pt x="54" y="75"/>
                  </a:lnTo>
                  <a:close/>
                  <a:moveTo>
                    <a:pt x="35" y="65"/>
                  </a:moveTo>
                  <a:cubicBezTo>
                    <a:pt x="50" y="14"/>
                    <a:pt x="88" y="10"/>
                    <a:pt x="98" y="10"/>
                  </a:cubicBezTo>
                  <a:cubicBezTo>
                    <a:pt x="113" y="10"/>
                    <a:pt x="126" y="18"/>
                    <a:pt x="126" y="31"/>
                  </a:cubicBezTo>
                  <a:cubicBezTo>
                    <a:pt x="126" y="65"/>
                    <a:pt x="67" y="65"/>
                    <a:pt x="52" y="65"/>
                  </a:cubicBezTo>
                  <a:lnTo>
                    <a:pt x="35" y="6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0" name="Freeform 798">
              <a:extLst>
                <a:ext uri="{FF2B5EF4-FFF2-40B4-BE49-F238E27FC236}">
                  <a16:creationId xmlns:a16="http://schemas.microsoft.com/office/drawing/2014/main" id="{AEA26463-8903-4549-9895-78ABFC0A298A}"/>
                </a:ext>
              </a:extLst>
            </p:cNvPr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>
              <a:off x="10687050" y="8288338"/>
              <a:ext cx="153988" cy="279400"/>
            </a:xfrm>
            <a:custGeom>
              <a:avLst/>
              <a:gdLst>
                <a:gd name="T0" fmla="*/ 116 w 185"/>
                <a:gd name="T1" fmla="*/ 107 h 316"/>
                <a:gd name="T2" fmla="*/ 151 w 185"/>
                <a:gd name="T3" fmla="*/ 107 h 316"/>
                <a:gd name="T4" fmla="*/ 162 w 185"/>
                <a:gd name="T5" fmla="*/ 100 h 316"/>
                <a:gd name="T6" fmla="*/ 151 w 185"/>
                <a:gd name="T7" fmla="*/ 95 h 316"/>
                <a:gd name="T8" fmla="*/ 119 w 185"/>
                <a:gd name="T9" fmla="*/ 95 h 316"/>
                <a:gd name="T10" fmla="*/ 132 w 185"/>
                <a:gd name="T11" fmla="*/ 24 h 316"/>
                <a:gd name="T12" fmla="*/ 150 w 185"/>
                <a:gd name="T13" fmla="*/ 9 h 316"/>
                <a:gd name="T14" fmla="*/ 167 w 185"/>
                <a:gd name="T15" fmla="*/ 14 h 316"/>
                <a:gd name="T16" fmla="*/ 151 w 185"/>
                <a:gd name="T17" fmla="*/ 33 h 316"/>
                <a:gd name="T18" fmla="*/ 165 w 185"/>
                <a:gd name="T19" fmla="*/ 46 h 316"/>
                <a:gd name="T20" fmla="*/ 185 w 185"/>
                <a:gd name="T21" fmla="*/ 24 h 316"/>
                <a:gd name="T22" fmla="*/ 150 w 185"/>
                <a:gd name="T23" fmla="*/ 0 h 316"/>
                <a:gd name="T24" fmla="*/ 108 w 185"/>
                <a:gd name="T25" fmla="*/ 26 h 316"/>
                <a:gd name="T26" fmla="*/ 91 w 185"/>
                <a:gd name="T27" fmla="*/ 95 h 316"/>
                <a:gd name="T28" fmla="*/ 64 w 185"/>
                <a:gd name="T29" fmla="*/ 95 h 316"/>
                <a:gd name="T30" fmla="*/ 52 w 185"/>
                <a:gd name="T31" fmla="*/ 102 h 316"/>
                <a:gd name="T32" fmla="*/ 63 w 185"/>
                <a:gd name="T33" fmla="*/ 107 h 316"/>
                <a:gd name="T34" fmla="*/ 89 w 185"/>
                <a:gd name="T35" fmla="*/ 107 h 316"/>
                <a:gd name="T36" fmla="*/ 58 w 185"/>
                <a:gd name="T37" fmla="*/ 272 h 316"/>
                <a:gd name="T38" fmla="*/ 34 w 185"/>
                <a:gd name="T39" fmla="*/ 307 h 316"/>
                <a:gd name="T40" fmla="*/ 18 w 185"/>
                <a:gd name="T41" fmla="*/ 302 h 316"/>
                <a:gd name="T42" fmla="*/ 34 w 185"/>
                <a:gd name="T43" fmla="*/ 283 h 316"/>
                <a:gd name="T44" fmla="*/ 20 w 185"/>
                <a:gd name="T45" fmla="*/ 270 h 316"/>
                <a:gd name="T46" fmla="*/ 0 w 185"/>
                <a:gd name="T47" fmla="*/ 291 h 316"/>
                <a:gd name="T48" fmla="*/ 34 w 185"/>
                <a:gd name="T49" fmla="*/ 316 h 316"/>
                <a:gd name="T50" fmla="*/ 76 w 185"/>
                <a:gd name="T51" fmla="*/ 286 h 316"/>
                <a:gd name="T52" fmla="*/ 97 w 185"/>
                <a:gd name="T53" fmla="*/ 215 h 316"/>
                <a:gd name="T54" fmla="*/ 116 w 185"/>
                <a:gd name="T55" fmla="*/ 107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5" h="316">
                  <a:moveTo>
                    <a:pt x="116" y="107"/>
                  </a:moveTo>
                  <a:lnTo>
                    <a:pt x="151" y="107"/>
                  </a:lnTo>
                  <a:cubicBezTo>
                    <a:pt x="157" y="107"/>
                    <a:pt x="162" y="107"/>
                    <a:pt x="162" y="100"/>
                  </a:cubicBezTo>
                  <a:cubicBezTo>
                    <a:pt x="162" y="95"/>
                    <a:pt x="157" y="95"/>
                    <a:pt x="151" y="95"/>
                  </a:cubicBezTo>
                  <a:lnTo>
                    <a:pt x="119" y="95"/>
                  </a:lnTo>
                  <a:cubicBezTo>
                    <a:pt x="127" y="50"/>
                    <a:pt x="130" y="34"/>
                    <a:pt x="132" y="24"/>
                  </a:cubicBezTo>
                  <a:cubicBezTo>
                    <a:pt x="134" y="17"/>
                    <a:pt x="142" y="9"/>
                    <a:pt x="150" y="9"/>
                  </a:cubicBezTo>
                  <a:cubicBezTo>
                    <a:pt x="151" y="9"/>
                    <a:pt x="160" y="9"/>
                    <a:pt x="167" y="14"/>
                  </a:cubicBezTo>
                  <a:cubicBezTo>
                    <a:pt x="152" y="18"/>
                    <a:pt x="151" y="31"/>
                    <a:pt x="151" y="33"/>
                  </a:cubicBezTo>
                  <a:cubicBezTo>
                    <a:pt x="151" y="40"/>
                    <a:pt x="157" y="46"/>
                    <a:pt x="165" y="46"/>
                  </a:cubicBezTo>
                  <a:cubicBezTo>
                    <a:pt x="175" y="46"/>
                    <a:pt x="185" y="38"/>
                    <a:pt x="185" y="24"/>
                  </a:cubicBezTo>
                  <a:cubicBezTo>
                    <a:pt x="185" y="8"/>
                    <a:pt x="168" y="0"/>
                    <a:pt x="150" y="0"/>
                  </a:cubicBezTo>
                  <a:cubicBezTo>
                    <a:pt x="135" y="0"/>
                    <a:pt x="118" y="8"/>
                    <a:pt x="108" y="26"/>
                  </a:cubicBezTo>
                  <a:cubicBezTo>
                    <a:pt x="101" y="39"/>
                    <a:pt x="99" y="54"/>
                    <a:pt x="91" y="95"/>
                  </a:cubicBezTo>
                  <a:lnTo>
                    <a:pt x="64" y="95"/>
                  </a:lnTo>
                  <a:cubicBezTo>
                    <a:pt x="57" y="95"/>
                    <a:pt x="52" y="95"/>
                    <a:pt x="52" y="102"/>
                  </a:cubicBezTo>
                  <a:cubicBezTo>
                    <a:pt x="52" y="107"/>
                    <a:pt x="57" y="107"/>
                    <a:pt x="63" y="107"/>
                  </a:cubicBezTo>
                  <a:lnTo>
                    <a:pt x="89" y="107"/>
                  </a:lnTo>
                  <a:cubicBezTo>
                    <a:pt x="88" y="109"/>
                    <a:pt x="66" y="235"/>
                    <a:pt x="58" y="272"/>
                  </a:cubicBezTo>
                  <a:cubicBezTo>
                    <a:pt x="56" y="280"/>
                    <a:pt x="50" y="307"/>
                    <a:pt x="34" y="307"/>
                  </a:cubicBezTo>
                  <a:cubicBezTo>
                    <a:pt x="33" y="307"/>
                    <a:pt x="25" y="307"/>
                    <a:pt x="18" y="302"/>
                  </a:cubicBezTo>
                  <a:cubicBezTo>
                    <a:pt x="33" y="298"/>
                    <a:pt x="34" y="285"/>
                    <a:pt x="34" y="283"/>
                  </a:cubicBezTo>
                  <a:cubicBezTo>
                    <a:pt x="34" y="275"/>
                    <a:pt x="28" y="270"/>
                    <a:pt x="20" y="270"/>
                  </a:cubicBezTo>
                  <a:cubicBezTo>
                    <a:pt x="10" y="270"/>
                    <a:pt x="0" y="278"/>
                    <a:pt x="0" y="291"/>
                  </a:cubicBezTo>
                  <a:cubicBezTo>
                    <a:pt x="0" y="307"/>
                    <a:pt x="16" y="316"/>
                    <a:pt x="34" y="316"/>
                  </a:cubicBezTo>
                  <a:cubicBezTo>
                    <a:pt x="56" y="316"/>
                    <a:pt x="71" y="293"/>
                    <a:pt x="76" y="286"/>
                  </a:cubicBezTo>
                  <a:cubicBezTo>
                    <a:pt x="88" y="262"/>
                    <a:pt x="96" y="219"/>
                    <a:pt x="97" y="215"/>
                  </a:cubicBezTo>
                  <a:lnTo>
                    <a:pt x="116" y="10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1" name="Freeform 799">
              <a:extLst>
                <a:ext uri="{FF2B5EF4-FFF2-40B4-BE49-F238E27FC236}">
                  <a16:creationId xmlns:a16="http://schemas.microsoft.com/office/drawing/2014/main" id="{C5231DE0-C37A-4757-A627-D930BE3B7DAF}"/>
                </a:ext>
              </a:extLst>
            </p:cNvPr>
            <p:cNvSpPr>
              <a:spLocks/>
            </p:cNvSpPr>
            <p:nvPr>
              <p:custDataLst>
                <p:tags r:id="rId60"/>
              </p:custDataLst>
            </p:nvPr>
          </p:nvSpPr>
          <p:spPr bwMode="auto">
            <a:xfrm>
              <a:off x="10888662" y="8107363"/>
              <a:ext cx="57150" cy="442913"/>
            </a:xfrm>
            <a:custGeom>
              <a:avLst/>
              <a:gdLst>
                <a:gd name="T0" fmla="*/ 68 w 68"/>
                <a:gd name="T1" fmla="*/ 0 h 499"/>
                <a:gd name="T2" fmla="*/ 0 w 68"/>
                <a:gd name="T3" fmla="*/ 0 h 499"/>
                <a:gd name="T4" fmla="*/ 0 w 68"/>
                <a:gd name="T5" fmla="*/ 20 h 499"/>
                <a:gd name="T6" fmla="*/ 48 w 68"/>
                <a:gd name="T7" fmla="*/ 20 h 499"/>
                <a:gd name="T8" fmla="*/ 48 w 68"/>
                <a:gd name="T9" fmla="*/ 479 h 499"/>
                <a:gd name="T10" fmla="*/ 0 w 68"/>
                <a:gd name="T11" fmla="*/ 479 h 499"/>
                <a:gd name="T12" fmla="*/ 0 w 68"/>
                <a:gd name="T13" fmla="*/ 499 h 499"/>
                <a:gd name="T14" fmla="*/ 68 w 68"/>
                <a:gd name="T15" fmla="*/ 499 h 499"/>
                <a:gd name="T16" fmla="*/ 68 w 68"/>
                <a:gd name="T1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499">
                  <a:moveTo>
                    <a:pt x="68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48" y="20"/>
                  </a:lnTo>
                  <a:lnTo>
                    <a:pt x="48" y="479"/>
                  </a:lnTo>
                  <a:lnTo>
                    <a:pt x="0" y="479"/>
                  </a:lnTo>
                  <a:lnTo>
                    <a:pt x="0" y="499"/>
                  </a:lnTo>
                  <a:lnTo>
                    <a:pt x="68" y="499"/>
                  </a:lnTo>
                  <a:lnTo>
                    <a:pt x="68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2" name="Freeform 800">
              <a:extLst>
                <a:ext uri="{FF2B5EF4-FFF2-40B4-BE49-F238E27FC236}">
                  <a16:creationId xmlns:a16="http://schemas.microsoft.com/office/drawing/2014/main" id="{5CB935DA-98EC-48E9-8F0B-DFE547B9702F}"/>
                </a:ext>
              </a:extLst>
            </p:cNvPr>
            <p:cNvSpPr>
              <a:spLocks/>
            </p:cNvSpPr>
            <p:nvPr>
              <p:custDataLst>
                <p:tags r:id="rId61"/>
              </p:custDataLst>
            </p:nvPr>
          </p:nvSpPr>
          <p:spPr bwMode="auto">
            <a:xfrm>
              <a:off x="11012487" y="8051801"/>
              <a:ext cx="127000" cy="204788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9 w 154"/>
                <a:gd name="T7" fmla="*/ 202 h 232"/>
                <a:gd name="T8" fmla="*/ 35 w 154"/>
                <a:gd name="T9" fmla="*/ 202 h 232"/>
                <a:gd name="T10" fmla="*/ 104 w 154"/>
                <a:gd name="T11" fmla="*/ 143 h 232"/>
                <a:gd name="T12" fmla="*/ 154 w 154"/>
                <a:gd name="T13" fmla="*/ 68 h 232"/>
                <a:gd name="T14" fmla="*/ 73 w 154"/>
                <a:gd name="T15" fmla="*/ 0 h 232"/>
                <a:gd name="T16" fmla="*/ 0 w 154"/>
                <a:gd name="T17" fmla="*/ 62 h 232"/>
                <a:gd name="T18" fmla="*/ 19 w 154"/>
                <a:gd name="T19" fmla="*/ 82 h 232"/>
                <a:gd name="T20" fmla="*/ 37 w 154"/>
                <a:gd name="T21" fmla="*/ 64 h 232"/>
                <a:gd name="T22" fmla="*/ 16 w 154"/>
                <a:gd name="T23" fmla="*/ 45 h 232"/>
                <a:gd name="T24" fmla="*/ 67 w 154"/>
                <a:gd name="T25" fmla="*/ 13 h 232"/>
                <a:gd name="T26" fmla="*/ 120 w 154"/>
                <a:gd name="T27" fmla="*/ 68 h 232"/>
                <a:gd name="T28" fmla="*/ 88 w 154"/>
                <a:gd name="T29" fmla="*/ 135 h 232"/>
                <a:gd name="T30" fmla="*/ 4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6"/>
                    <a:pt x="133" y="200"/>
                  </a:cubicBezTo>
                  <a:cubicBezTo>
                    <a:pt x="130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70"/>
                    <a:pt x="83" y="160"/>
                    <a:pt x="104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7"/>
                    <a:pt x="35" y="45"/>
                    <a:pt x="16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8"/>
                    <a:pt x="99" y="122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" name="Freeform 801">
              <a:extLst>
                <a:ext uri="{FF2B5EF4-FFF2-40B4-BE49-F238E27FC236}">
                  <a16:creationId xmlns:a16="http://schemas.microsoft.com/office/drawing/2014/main" id="{C600A157-F617-43B4-A4B0-545243DB6F47}"/>
                </a:ext>
              </a:extLst>
            </p:cNvPr>
            <p:cNvSpPr>
              <a:spLocks/>
            </p:cNvSpPr>
            <p:nvPr>
              <p:custDataLst>
                <p:tags r:id="rId62"/>
              </p:custDataLst>
            </p:nvPr>
          </p:nvSpPr>
          <p:spPr bwMode="auto">
            <a:xfrm>
              <a:off x="11202987" y="8107363"/>
              <a:ext cx="95250" cy="442913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9 w 116"/>
                <a:gd name="T9" fmla="*/ 17 h 499"/>
                <a:gd name="T10" fmla="*/ 87 w 116"/>
                <a:gd name="T11" fmla="*/ 250 h 499"/>
                <a:gd name="T12" fmla="*/ 6 w 116"/>
                <a:gd name="T13" fmla="*/ 485 h 499"/>
                <a:gd name="T14" fmla="*/ 0 w 116"/>
                <a:gd name="T15" fmla="*/ 494 h 499"/>
                <a:gd name="T16" fmla="*/ 5 w 116"/>
                <a:gd name="T17" fmla="*/ 499 h 499"/>
                <a:gd name="T18" fmla="*/ 84 w 116"/>
                <a:gd name="T19" fmla="*/ 402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0" y="150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7" y="145"/>
                    <a:pt x="87" y="250"/>
                  </a:cubicBezTo>
                  <a:cubicBezTo>
                    <a:pt x="87" y="335"/>
                    <a:pt x="68" y="423"/>
                    <a:pt x="6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10" y="347"/>
                    <a:pt x="116" y="291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4" name="Freeform 802">
              <a:extLst>
                <a:ext uri="{FF2B5EF4-FFF2-40B4-BE49-F238E27FC236}">
                  <a16:creationId xmlns:a16="http://schemas.microsoft.com/office/drawing/2014/main" id="{24C4474F-D50A-4BB4-9F8D-885AA62D1A54}"/>
                </a:ext>
              </a:extLst>
            </p:cNvPr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>
              <a:off x="11453812" y="8180388"/>
              <a:ext cx="274638" cy="295275"/>
            </a:xfrm>
            <a:custGeom>
              <a:avLst/>
              <a:gdLst>
                <a:gd name="T0" fmla="*/ 176 w 331"/>
                <a:gd name="T1" fmla="*/ 177 h 333"/>
                <a:gd name="T2" fmla="*/ 315 w 331"/>
                <a:gd name="T3" fmla="*/ 177 h 333"/>
                <a:gd name="T4" fmla="*/ 331 w 331"/>
                <a:gd name="T5" fmla="*/ 167 h 333"/>
                <a:gd name="T6" fmla="*/ 315 w 331"/>
                <a:gd name="T7" fmla="*/ 157 h 333"/>
                <a:gd name="T8" fmla="*/ 176 w 331"/>
                <a:gd name="T9" fmla="*/ 157 h 333"/>
                <a:gd name="T10" fmla="*/ 176 w 331"/>
                <a:gd name="T11" fmla="*/ 17 h 333"/>
                <a:gd name="T12" fmla="*/ 166 w 331"/>
                <a:gd name="T13" fmla="*/ 0 h 333"/>
                <a:gd name="T14" fmla="*/ 156 w 331"/>
                <a:gd name="T15" fmla="*/ 17 h 333"/>
                <a:gd name="T16" fmla="*/ 156 w 331"/>
                <a:gd name="T17" fmla="*/ 157 h 333"/>
                <a:gd name="T18" fmla="*/ 16 w 331"/>
                <a:gd name="T19" fmla="*/ 157 h 333"/>
                <a:gd name="T20" fmla="*/ 0 w 331"/>
                <a:gd name="T21" fmla="*/ 167 h 333"/>
                <a:gd name="T22" fmla="*/ 16 w 331"/>
                <a:gd name="T23" fmla="*/ 177 h 333"/>
                <a:gd name="T24" fmla="*/ 156 w 331"/>
                <a:gd name="T25" fmla="*/ 177 h 333"/>
                <a:gd name="T26" fmla="*/ 156 w 331"/>
                <a:gd name="T27" fmla="*/ 316 h 333"/>
                <a:gd name="T28" fmla="*/ 166 w 331"/>
                <a:gd name="T29" fmla="*/ 333 h 333"/>
                <a:gd name="T30" fmla="*/ 176 w 331"/>
                <a:gd name="T31" fmla="*/ 316 h 333"/>
                <a:gd name="T32" fmla="*/ 176 w 331"/>
                <a:gd name="T33" fmla="*/ 177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3">
                  <a:moveTo>
                    <a:pt x="176" y="177"/>
                  </a:moveTo>
                  <a:lnTo>
                    <a:pt x="315" y="177"/>
                  </a:lnTo>
                  <a:cubicBezTo>
                    <a:pt x="322" y="177"/>
                    <a:pt x="331" y="177"/>
                    <a:pt x="331" y="167"/>
                  </a:cubicBezTo>
                  <a:cubicBezTo>
                    <a:pt x="331" y="157"/>
                    <a:pt x="322" y="157"/>
                    <a:pt x="315" y="157"/>
                  </a:cubicBezTo>
                  <a:lnTo>
                    <a:pt x="176" y="157"/>
                  </a:lnTo>
                  <a:lnTo>
                    <a:pt x="176" y="17"/>
                  </a:lnTo>
                  <a:cubicBezTo>
                    <a:pt x="176" y="10"/>
                    <a:pt x="176" y="0"/>
                    <a:pt x="166" y="0"/>
                  </a:cubicBezTo>
                  <a:cubicBezTo>
                    <a:pt x="156" y="0"/>
                    <a:pt x="156" y="10"/>
                    <a:pt x="156" y="17"/>
                  </a:cubicBezTo>
                  <a:lnTo>
                    <a:pt x="156" y="157"/>
                  </a:lnTo>
                  <a:lnTo>
                    <a:pt x="16" y="157"/>
                  </a:lnTo>
                  <a:cubicBezTo>
                    <a:pt x="9" y="157"/>
                    <a:pt x="0" y="157"/>
                    <a:pt x="0" y="167"/>
                  </a:cubicBezTo>
                  <a:cubicBezTo>
                    <a:pt x="0" y="177"/>
                    <a:pt x="9" y="177"/>
                    <a:pt x="16" y="177"/>
                  </a:cubicBezTo>
                  <a:lnTo>
                    <a:pt x="156" y="177"/>
                  </a:lnTo>
                  <a:lnTo>
                    <a:pt x="156" y="316"/>
                  </a:lnTo>
                  <a:cubicBezTo>
                    <a:pt x="156" y="323"/>
                    <a:pt x="156" y="333"/>
                    <a:pt x="166" y="333"/>
                  </a:cubicBezTo>
                  <a:cubicBezTo>
                    <a:pt x="176" y="333"/>
                    <a:pt x="176" y="323"/>
                    <a:pt x="176" y="316"/>
                  </a:cubicBezTo>
                  <a:lnTo>
                    <a:pt x="176" y="17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5" name="Freeform 803">
              <a:extLst>
                <a:ext uri="{FF2B5EF4-FFF2-40B4-BE49-F238E27FC236}">
                  <a16:creationId xmlns:a16="http://schemas.microsoft.com/office/drawing/2014/main" id="{04E89807-8360-4E85-889D-D95C1CE0F753}"/>
                </a:ext>
              </a:extLst>
            </p:cNvPr>
            <p:cNvSpPr>
              <a:spLocks noEditPoints="1"/>
            </p:cNvSpPr>
            <p:nvPr>
              <p:custDataLst>
                <p:tags r:id="rId64"/>
              </p:custDataLst>
            </p:nvPr>
          </p:nvSpPr>
          <p:spPr bwMode="auto">
            <a:xfrm>
              <a:off x="11860212" y="8240713"/>
              <a:ext cx="185738" cy="203200"/>
            </a:xfrm>
            <a:custGeom>
              <a:avLst/>
              <a:gdLst>
                <a:gd name="T0" fmla="*/ 145 w 225"/>
                <a:gd name="T1" fmla="*/ 185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2 w 225"/>
                <a:gd name="T9" fmla="*/ 151 h 229"/>
                <a:gd name="T10" fmla="*/ 212 w 225"/>
                <a:gd name="T11" fmla="*/ 179 h 229"/>
                <a:gd name="T12" fmla="*/ 194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7 h 229"/>
                <a:gd name="T20" fmla="*/ 89 w 225"/>
                <a:gd name="T21" fmla="*/ 0 h 229"/>
                <a:gd name="T22" fmla="*/ 14 w 225"/>
                <a:gd name="T23" fmla="*/ 56 h 229"/>
                <a:gd name="T24" fmla="*/ 37 w 225"/>
                <a:gd name="T25" fmla="*/ 80 h 229"/>
                <a:gd name="T26" fmla="*/ 60 w 225"/>
                <a:gd name="T27" fmla="*/ 57 h 229"/>
                <a:gd name="T28" fmla="*/ 35 w 225"/>
                <a:gd name="T29" fmla="*/ 34 h 229"/>
                <a:gd name="T30" fmla="*/ 88 w 225"/>
                <a:gd name="T31" fmla="*/ 11 h 229"/>
                <a:gd name="T32" fmla="*/ 141 w 225"/>
                <a:gd name="T33" fmla="*/ 75 h 229"/>
                <a:gd name="T34" fmla="*/ 141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5 w 225"/>
                <a:gd name="T43" fmla="*/ 185 h 229"/>
                <a:gd name="T44" fmla="*/ 141 w 225"/>
                <a:gd name="T45" fmla="*/ 104 h 229"/>
                <a:gd name="T46" fmla="*/ 141 w 225"/>
                <a:gd name="T47" fmla="*/ 153 h 229"/>
                <a:gd name="T48" fmla="*/ 83 w 225"/>
                <a:gd name="T49" fmla="*/ 218 h 229"/>
                <a:gd name="T50" fmla="*/ 38 w 225"/>
                <a:gd name="T51" fmla="*/ 175 h 229"/>
                <a:gd name="T52" fmla="*/ 141 w 225"/>
                <a:gd name="T53" fmla="*/ 10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5"/>
                  </a:moveTo>
                  <a:cubicBezTo>
                    <a:pt x="147" y="205"/>
                    <a:pt x="160" y="226"/>
                    <a:pt x="184" y="226"/>
                  </a:cubicBezTo>
                  <a:cubicBezTo>
                    <a:pt x="194" y="226"/>
                    <a:pt x="225" y="219"/>
                    <a:pt x="225" y="179"/>
                  </a:cubicBezTo>
                  <a:lnTo>
                    <a:pt x="225" y="151"/>
                  </a:lnTo>
                  <a:lnTo>
                    <a:pt x="212" y="151"/>
                  </a:lnTo>
                  <a:lnTo>
                    <a:pt x="212" y="179"/>
                  </a:lnTo>
                  <a:cubicBezTo>
                    <a:pt x="212" y="208"/>
                    <a:pt x="200" y="211"/>
                    <a:pt x="194" y="211"/>
                  </a:cubicBezTo>
                  <a:cubicBezTo>
                    <a:pt x="178" y="211"/>
                    <a:pt x="176" y="188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7"/>
                  </a:cubicBezTo>
                  <a:cubicBezTo>
                    <a:pt x="138" y="8"/>
                    <a:pt x="113" y="0"/>
                    <a:pt x="89" y="0"/>
                  </a:cubicBezTo>
                  <a:cubicBezTo>
                    <a:pt x="49" y="0"/>
                    <a:pt x="14" y="23"/>
                    <a:pt x="14" y="56"/>
                  </a:cubicBezTo>
                  <a:cubicBezTo>
                    <a:pt x="14" y="71"/>
                    <a:pt x="24" y="80"/>
                    <a:pt x="37" y="80"/>
                  </a:cubicBezTo>
                  <a:cubicBezTo>
                    <a:pt x="51" y="80"/>
                    <a:pt x="60" y="70"/>
                    <a:pt x="60" y="57"/>
                  </a:cubicBezTo>
                  <a:cubicBezTo>
                    <a:pt x="60" y="51"/>
                    <a:pt x="58" y="34"/>
                    <a:pt x="35" y="34"/>
                  </a:cubicBezTo>
                  <a:cubicBezTo>
                    <a:pt x="48" y="16"/>
                    <a:pt x="73" y="11"/>
                    <a:pt x="88" y="11"/>
                  </a:cubicBezTo>
                  <a:cubicBezTo>
                    <a:pt x="113" y="11"/>
                    <a:pt x="141" y="30"/>
                    <a:pt x="141" y="75"/>
                  </a:cubicBezTo>
                  <a:lnTo>
                    <a:pt x="141" y="93"/>
                  </a:lnTo>
                  <a:cubicBezTo>
                    <a:pt x="116" y="95"/>
                    <a:pt x="81" y="96"/>
                    <a:pt x="50" y="111"/>
                  </a:cubicBezTo>
                  <a:cubicBezTo>
                    <a:pt x="12" y="128"/>
                    <a:pt x="0" y="154"/>
                    <a:pt x="0" y="176"/>
                  </a:cubicBezTo>
                  <a:cubicBezTo>
                    <a:pt x="0" y="216"/>
                    <a:pt x="48" y="229"/>
                    <a:pt x="80" y="229"/>
                  </a:cubicBezTo>
                  <a:cubicBezTo>
                    <a:pt x="112" y="229"/>
                    <a:pt x="135" y="209"/>
                    <a:pt x="145" y="185"/>
                  </a:cubicBezTo>
                  <a:close/>
                  <a:moveTo>
                    <a:pt x="141" y="104"/>
                  </a:moveTo>
                  <a:lnTo>
                    <a:pt x="141" y="153"/>
                  </a:lnTo>
                  <a:cubicBezTo>
                    <a:pt x="141" y="201"/>
                    <a:pt x="105" y="218"/>
                    <a:pt x="83" y="218"/>
                  </a:cubicBezTo>
                  <a:cubicBezTo>
                    <a:pt x="59" y="218"/>
                    <a:pt x="38" y="200"/>
                    <a:pt x="38" y="175"/>
                  </a:cubicBezTo>
                  <a:cubicBezTo>
                    <a:pt x="38" y="148"/>
                    <a:pt x="59" y="107"/>
                    <a:pt x="141" y="10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6" name="Freeform 804">
              <a:extLst>
                <a:ext uri="{FF2B5EF4-FFF2-40B4-BE49-F238E27FC236}">
                  <a16:creationId xmlns:a16="http://schemas.microsoft.com/office/drawing/2014/main" id="{494EEE6A-872D-4177-9E2C-015B45F8E606}"/>
                </a:ext>
              </a:extLst>
            </p:cNvPr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>
              <a:off x="12060237" y="8243888"/>
              <a:ext cx="138113" cy="195263"/>
            </a:xfrm>
            <a:custGeom>
              <a:avLst/>
              <a:gdLst>
                <a:gd name="T0" fmla="*/ 69 w 167"/>
                <a:gd name="T1" fmla="*/ 55 h 220"/>
                <a:gd name="T2" fmla="*/ 69 w 167"/>
                <a:gd name="T3" fmla="*/ 0 h 220"/>
                <a:gd name="T4" fmla="*/ 0 w 167"/>
                <a:gd name="T5" fmla="*/ 5 h 220"/>
                <a:gd name="T6" fmla="*/ 0 w 167"/>
                <a:gd name="T7" fmla="*/ 21 h 220"/>
                <a:gd name="T8" fmla="*/ 39 w 167"/>
                <a:gd name="T9" fmla="*/ 49 h 220"/>
                <a:gd name="T10" fmla="*/ 39 w 167"/>
                <a:gd name="T11" fmla="*/ 182 h 220"/>
                <a:gd name="T12" fmla="*/ 0 w 167"/>
                <a:gd name="T13" fmla="*/ 205 h 220"/>
                <a:gd name="T14" fmla="*/ 0 w 167"/>
                <a:gd name="T15" fmla="*/ 220 h 220"/>
                <a:gd name="T16" fmla="*/ 57 w 167"/>
                <a:gd name="T17" fmla="*/ 219 h 220"/>
                <a:gd name="T18" fmla="*/ 120 w 167"/>
                <a:gd name="T19" fmla="*/ 220 h 220"/>
                <a:gd name="T20" fmla="*/ 120 w 167"/>
                <a:gd name="T21" fmla="*/ 205 h 220"/>
                <a:gd name="T22" fmla="*/ 110 w 167"/>
                <a:gd name="T23" fmla="*/ 205 h 220"/>
                <a:gd name="T24" fmla="*/ 72 w 167"/>
                <a:gd name="T25" fmla="*/ 181 h 220"/>
                <a:gd name="T26" fmla="*/ 72 w 167"/>
                <a:gd name="T27" fmla="*/ 105 h 220"/>
                <a:gd name="T28" fmla="*/ 130 w 167"/>
                <a:gd name="T29" fmla="*/ 11 h 220"/>
                <a:gd name="T30" fmla="*/ 136 w 167"/>
                <a:gd name="T31" fmla="*/ 11 h 220"/>
                <a:gd name="T32" fmla="*/ 125 w 167"/>
                <a:gd name="T33" fmla="*/ 31 h 220"/>
                <a:gd name="T34" fmla="*/ 146 w 167"/>
                <a:gd name="T35" fmla="*/ 52 h 220"/>
                <a:gd name="T36" fmla="*/ 167 w 167"/>
                <a:gd name="T37" fmla="*/ 30 h 220"/>
                <a:gd name="T38" fmla="*/ 130 w 167"/>
                <a:gd name="T39" fmla="*/ 0 h 220"/>
                <a:gd name="T40" fmla="*/ 69 w 167"/>
                <a:gd name="T41" fmla="*/ 5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7" h="220">
                  <a:moveTo>
                    <a:pt x="69" y="55"/>
                  </a:moveTo>
                  <a:lnTo>
                    <a:pt x="69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9" y="220"/>
                    <a:pt x="43" y="219"/>
                    <a:pt x="57" y="219"/>
                  </a:cubicBezTo>
                  <a:cubicBezTo>
                    <a:pt x="77" y="219"/>
                    <a:pt x="100" y="219"/>
                    <a:pt x="120" y="220"/>
                  </a:cubicBezTo>
                  <a:lnTo>
                    <a:pt x="120" y="205"/>
                  </a:lnTo>
                  <a:lnTo>
                    <a:pt x="110" y="205"/>
                  </a:lnTo>
                  <a:cubicBezTo>
                    <a:pt x="73" y="205"/>
                    <a:pt x="72" y="199"/>
                    <a:pt x="72" y="181"/>
                  </a:cubicBezTo>
                  <a:lnTo>
                    <a:pt x="72" y="105"/>
                  </a:lnTo>
                  <a:cubicBezTo>
                    <a:pt x="72" y="55"/>
                    <a:pt x="93" y="11"/>
                    <a:pt x="130" y="11"/>
                  </a:cubicBezTo>
                  <a:cubicBezTo>
                    <a:pt x="134" y="11"/>
                    <a:pt x="135" y="11"/>
                    <a:pt x="136" y="11"/>
                  </a:cubicBezTo>
                  <a:cubicBezTo>
                    <a:pt x="134" y="12"/>
                    <a:pt x="125" y="18"/>
                    <a:pt x="125" y="31"/>
                  </a:cubicBezTo>
                  <a:cubicBezTo>
                    <a:pt x="125" y="45"/>
                    <a:pt x="135" y="52"/>
                    <a:pt x="146" y="52"/>
                  </a:cubicBezTo>
                  <a:cubicBezTo>
                    <a:pt x="155" y="52"/>
                    <a:pt x="167" y="46"/>
                    <a:pt x="167" y="30"/>
                  </a:cubicBezTo>
                  <a:cubicBezTo>
                    <a:pt x="167" y="14"/>
                    <a:pt x="152" y="0"/>
                    <a:pt x="130" y="0"/>
                  </a:cubicBezTo>
                  <a:cubicBezTo>
                    <a:pt x="94" y="0"/>
                    <a:pt x="76" y="33"/>
                    <a:pt x="69" y="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7" name="Freeform 805">
              <a:extLst>
                <a:ext uri="{FF2B5EF4-FFF2-40B4-BE49-F238E27FC236}">
                  <a16:creationId xmlns:a16="http://schemas.microsoft.com/office/drawing/2014/main" id="{F86A1827-2FE3-4274-B2D0-8FAC914668A5}"/>
                </a:ext>
              </a:extLst>
            </p:cNvPr>
            <p:cNvSpPr>
              <a:spLocks/>
            </p:cNvSpPr>
            <p:nvPr>
              <p:custDataLst>
                <p:tags r:id="rId66"/>
              </p:custDataLst>
            </p:nvPr>
          </p:nvSpPr>
          <p:spPr bwMode="auto">
            <a:xfrm>
              <a:off x="12225337" y="8240713"/>
              <a:ext cx="157163" cy="203200"/>
            </a:xfrm>
            <a:custGeom>
              <a:avLst/>
              <a:gdLst>
                <a:gd name="T0" fmla="*/ 41 w 190"/>
                <a:gd name="T1" fmla="*/ 115 h 229"/>
                <a:gd name="T2" fmla="*/ 109 w 190"/>
                <a:gd name="T3" fmla="*/ 12 h 229"/>
                <a:gd name="T4" fmla="*/ 162 w 190"/>
                <a:gd name="T5" fmla="*/ 31 h 229"/>
                <a:gd name="T6" fmla="*/ 139 w 190"/>
                <a:gd name="T7" fmla="*/ 54 h 229"/>
                <a:gd name="T8" fmla="*/ 162 w 190"/>
                <a:gd name="T9" fmla="*/ 77 h 229"/>
                <a:gd name="T10" fmla="*/ 184 w 190"/>
                <a:gd name="T11" fmla="*/ 53 h 229"/>
                <a:gd name="T12" fmla="*/ 108 w 190"/>
                <a:gd name="T13" fmla="*/ 0 h 229"/>
                <a:gd name="T14" fmla="*/ 0 w 190"/>
                <a:gd name="T15" fmla="*/ 116 h 229"/>
                <a:gd name="T16" fmla="*/ 107 w 190"/>
                <a:gd name="T17" fmla="*/ 229 h 229"/>
                <a:gd name="T18" fmla="*/ 190 w 190"/>
                <a:gd name="T19" fmla="*/ 164 h 229"/>
                <a:gd name="T20" fmla="*/ 183 w 190"/>
                <a:gd name="T21" fmla="*/ 159 h 229"/>
                <a:gd name="T22" fmla="*/ 177 w 190"/>
                <a:gd name="T23" fmla="*/ 164 h 229"/>
                <a:gd name="T24" fmla="*/ 112 w 190"/>
                <a:gd name="T25" fmla="*/ 216 h 229"/>
                <a:gd name="T26" fmla="*/ 41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1" y="115"/>
                  </a:moveTo>
                  <a:cubicBezTo>
                    <a:pt x="41" y="33"/>
                    <a:pt x="82" y="12"/>
                    <a:pt x="109" y="12"/>
                  </a:cubicBezTo>
                  <a:cubicBezTo>
                    <a:pt x="113" y="12"/>
                    <a:pt x="145" y="13"/>
                    <a:pt x="162" y="31"/>
                  </a:cubicBezTo>
                  <a:cubicBezTo>
                    <a:pt x="142" y="32"/>
                    <a:pt x="139" y="47"/>
                    <a:pt x="139" y="54"/>
                  </a:cubicBezTo>
                  <a:cubicBezTo>
                    <a:pt x="139" y="67"/>
                    <a:pt x="148" y="77"/>
                    <a:pt x="162" y="77"/>
                  </a:cubicBezTo>
                  <a:cubicBezTo>
                    <a:pt x="174" y="77"/>
                    <a:pt x="184" y="68"/>
                    <a:pt x="184" y="53"/>
                  </a:cubicBezTo>
                  <a:cubicBezTo>
                    <a:pt x="184" y="19"/>
                    <a:pt x="147" y="0"/>
                    <a:pt x="108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79"/>
                    <a:pt x="49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3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3" y="210"/>
                    <a:pt x="130" y="216"/>
                    <a:pt x="112" y="216"/>
                  </a:cubicBezTo>
                  <a:cubicBezTo>
                    <a:pt x="85" y="216"/>
                    <a:pt x="41" y="195"/>
                    <a:pt x="41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8" name="Freeform 806">
              <a:extLst>
                <a:ext uri="{FF2B5EF4-FFF2-40B4-BE49-F238E27FC236}">
                  <a16:creationId xmlns:a16="http://schemas.microsoft.com/office/drawing/2014/main" id="{613DD31D-1C6C-4A4B-B31A-89C717CA7E60}"/>
                </a:ext>
              </a:extLst>
            </p:cNvPr>
            <p:cNvSpPr>
              <a:spLocks/>
            </p:cNvSpPr>
            <p:nvPr>
              <p:custDataLst>
                <p:tags r:id="rId67"/>
              </p:custDataLst>
            </p:nvPr>
          </p:nvSpPr>
          <p:spPr bwMode="auto">
            <a:xfrm>
              <a:off x="12401550" y="8167688"/>
              <a:ext cx="128588" cy="276225"/>
            </a:xfrm>
            <a:custGeom>
              <a:avLst/>
              <a:gdLst>
                <a:gd name="T0" fmla="*/ 77 w 156"/>
                <a:gd name="T1" fmla="*/ 107 h 312"/>
                <a:gd name="T2" fmla="*/ 148 w 156"/>
                <a:gd name="T3" fmla="*/ 107 h 312"/>
                <a:gd name="T4" fmla="*/ 148 w 156"/>
                <a:gd name="T5" fmla="*/ 91 h 312"/>
                <a:gd name="T6" fmla="*/ 77 w 156"/>
                <a:gd name="T7" fmla="*/ 91 h 312"/>
                <a:gd name="T8" fmla="*/ 77 w 156"/>
                <a:gd name="T9" fmla="*/ 0 h 312"/>
                <a:gd name="T10" fmla="*/ 64 w 156"/>
                <a:gd name="T11" fmla="*/ 0 h 312"/>
                <a:gd name="T12" fmla="*/ 0 w 156"/>
                <a:gd name="T13" fmla="*/ 96 h 312"/>
                <a:gd name="T14" fmla="*/ 0 w 156"/>
                <a:gd name="T15" fmla="*/ 107 h 312"/>
                <a:gd name="T16" fmla="*/ 42 w 156"/>
                <a:gd name="T17" fmla="*/ 107 h 312"/>
                <a:gd name="T18" fmla="*/ 42 w 156"/>
                <a:gd name="T19" fmla="*/ 244 h 312"/>
                <a:gd name="T20" fmla="*/ 107 w 156"/>
                <a:gd name="T21" fmla="*/ 312 h 312"/>
                <a:gd name="T22" fmla="*/ 156 w 156"/>
                <a:gd name="T23" fmla="*/ 244 h 312"/>
                <a:gd name="T24" fmla="*/ 156 w 156"/>
                <a:gd name="T25" fmla="*/ 216 h 312"/>
                <a:gd name="T26" fmla="*/ 144 w 156"/>
                <a:gd name="T27" fmla="*/ 216 h 312"/>
                <a:gd name="T28" fmla="*/ 144 w 156"/>
                <a:gd name="T29" fmla="*/ 243 h 312"/>
                <a:gd name="T30" fmla="*/ 110 w 156"/>
                <a:gd name="T31" fmla="*/ 299 h 312"/>
                <a:gd name="T32" fmla="*/ 77 w 156"/>
                <a:gd name="T33" fmla="*/ 245 h 312"/>
                <a:gd name="T34" fmla="*/ 77 w 156"/>
                <a:gd name="T35" fmla="*/ 10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2">
                  <a:moveTo>
                    <a:pt x="77" y="107"/>
                  </a:moveTo>
                  <a:lnTo>
                    <a:pt x="148" y="107"/>
                  </a:lnTo>
                  <a:lnTo>
                    <a:pt x="148" y="91"/>
                  </a:lnTo>
                  <a:lnTo>
                    <a:pt x="77" y="91"/>
                  </a:lnTo>
                  <a:lnTo>
                    <a:pt x="77" y="0"/>
                  </a:lnTo>
                  <a:lnTo>
                    <a:pt x="64" y="0"/>
                  </a:lnTo>
                  <a:cubicBezTo>
                    <a:pt x="64" y="40"/>
                    <a:pt x="49" y="94"/>
                    <a:pt x="0" y="96"/>
                  </a:cubicBezTo>
                  <a:lnTo>
                    <a:pt x="0" y="107"/>
                  </a:lnTo>
                  <a:lnTo>
                    <a:pt x="42" y="107"/>
                  </a:lnTo>
                  <a:lnTo>
                    <a:pt x="42" y="244"/>
                  </a:lnTo>
                  <a:cubicBezTo>
                    <a:pt x="42" y="306"/>
                    <a:pt x="89" y="312"/>
                    <a:pt x="107" y="312"/>
                  </a:cubicBezTo>
                  <a:cubicBezTo>
                    <a:pt x="142" y="312"/>
                    <a:pt x="156" y="276"/>
                    <a:pt x="156" y="244"/>
                  </a:cubicBezTo>
                  <a:lnTo>
                    <a:pt x="156" y="216"/>
                  </a:lnTo>
                  <a:lnTo>
                    <a:pt x="144" y="216"/>
                  </a:lnTo>
                  <a:lnTo>
                    <a:pt x="144" y="243"/>
                  </a:lnTo>
                  <a:cubicBezTo>
                    <a:pt x="144" y="280"/>
                    <a:pt x="129" y="299"/>
                    <a:pt x="110" y="299"/>
                  </a:cubicBezTo>
                  <a:cubicBezTo>
                    <a:pt x="77" y="299"/>
                    <a:pt x="77" y="254"/>
                    <a:pt x="77" y="245"/>
                  </a:cubicBezTo>
                  <a:lnTo>
                    <a:pt x="77" y="10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9" name="Freeform 807">
              <a:extLst>
                <a:ext uri="{FF2B5EF4-FFF2-40B4-BE49-F238E27FC236}">
                  <a16:creationId xmlns:a16="http://schemas.microsoft.com/office/drawing/2014/main" id="{933D27C9-24AB-412B-BF59-C08F2FFB368B}"/>
                </a:ext>
              </a:extLst>
            </p:cNvPr>
            <p:cNvSpPr>
              <a:spLocks noEditPoints="1"/>
            </p:cNvSpPr>
            <p:nvPr>
              <p:custDataLst>
                <p:tags r:id="rId68"/>
              </p:custDataLst>
            </p:nvPr>
          </p:nvSpPr>
          <p:spPr bwMode="auto">
            <a:xfrm>
              <a:off x="12571412" y="8240713"/>
              <a:ext cx="185738" cy="203200"/>
            </a:xfrm>
            <a:custGeom>
              <a:avLst/>
              <a:gdLst>
                <a:gd name="T0" fmla="*/ 145 w 225"/>
                <a:gd name="T1" fmla="*/ 185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3 w 225"/>
                <a:gd name="T9" fmla="*/ 151 h 229"/>
                <a:gd name="T10" fmla="*/ 213 w 225"/>
                <a:gd name="T11" fmla="*/ 179 h 229"/>
                <a:gd name="T12" fmla="*/ 195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7 h 229"/>
                <a:gd name="T20" fmla="*/ 90 w 225"/>
                <a:gd name="T21" fmla="*/ 0 h 229"/>
                <a:gd name="T22" fmla="*/ 15 w 225"/>
                <a:gd name="T23" fmla="*/ 56 h 229"/>
                <a:gd name="T24" fmla="*/ 38 w 225"/>
                <a:gd name="T25" fmla="*/ 80 h 229"/>
                <a:gd name="T26" fmla="*/ 60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2 w 225"/>
                <a:gd name="T33" fmla="*/ 75 h 229"/>
                <a:gd name="T34" fmla="*/ 142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5 w 225"/>
                <a:gd name="T43" fmla="*/ 185 h 229"/>
                <a:gd name="T44" fmla="*/ 142 w 225"/>
                <a:gd name="T45" fmla="*/ 104 h 229"/>
                <a:gd name="T46" fmla="*/ 142 w 225"/>
                <a:gd name="T47" fmla="*/ 153 h 229"/>
                <a:gd name="T48" fmla="*/ 83 w 225"/>
                <a:gd name="T49" fmla="*/ 218 h 229"/>
                <a:gd name="T50" fmla="*/ 39 w 225"/>
                <a:gd name="T51" fmla="*/ 175 h 229"/>
                <a:gd name="T52" fmla="*/ 142 w 225"/>
                <a:gd name="T53" fmla="*/ 10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5"/>
                  </a:moveTo>
                  <a:cubicBezTo>
                    <a:pt x="147" y="205"/>
                    <a:pt x="161" y="226"/>
                    <a:pt x="184" y="226"/>
                  </a:cubicBezTo>
                  <a:cubicBezTo>
                    <a:pt x="195" y="226"/>
                    <a:pt x="225" y="219"/>
                    <a:pt x="225" y="179"/>
                  </a:cubicBezTo>
                  <a:lnTo>
                    <a:pt x="225" y="151"/>
                  </a:lnTo>
                  <a:lnTo>
                    <a:pt x="213" y="151"/>
                  </a:lnTo>
                  <a:lnTo>
                    <a:pt x="213" y="179"/>
                  </a:lnTo>
                  <a:cubicBezTo>
                    <a:pt x="213" y="208"/>
                    <a:pt x="200" y="211"/>
                    <a:pt x="195" y="211"/>
                  </a:cubicBezTo>
                  <a:cubicBezTo>
                    <a:pt x="178" y="211"/>
                    <a:pt x="176" y="188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7"/>
                  </a:cubicBezTo>
                  <a:cubicBezTo>
                    <a:pt x="139" y="8"/>
                    <a:pt x="114" y="0"/>
                    <a:pt x="90" y="0"/>
                  </a:cubicBezTo>
                  <a:cubicBezTo>
                    <a:pt x="49" y="0"/>
                    <a:pt x="15" y="23"/>
                    <a:pt x="15" y="56"/>
                  </a:cubicBezTo>
                  <a:cubicBezTo>
                    <a:pt x="15" y="71"/>
                    <a:pt x="25" y="80"/>
                    <a:pt x="38" y="80"/>
                  </a:cubicBezTo>
                  <a:cubicBezTo>
                    <a:pt x="52" y="80"/>
                    <a:pt x="60" y="70"/>
                    <a:pt x="60" y="57"/>
                  </a:cubicBezTo>
                  <a:cubicBezTo>
                    <a:pt x="60" y="51"/>
                    <a:pt x="58" y="34"/>
                    <a:pt x="35" y="34"/>
                  </a:cubicBezTo>
                  <a:cubicBezTo>
                    <a:pt x="48" y="16"/>
                    <a:pt x="73" y="11"/>
                    <a:pt x="89" y="11"/>
                  </a:cubicBezTo>
                  <a:cubicBezTo>
                    <a:pt x="113" y="11"/>
                    <a:pt x="142" y="30"/>
                    <a:pt x="142" y="75"/>
                  </a:cubicBezTo>
                  <a:lnTo>
                    <a:pt x="142" y="93"/>
                  </a:lnTo>
                  <a:cubicBezTo>
                    <a:pt x="116" y="95"/>
                    <a:pt x="81" y="96"/>
                    <a:pt x="50" y="111"/>
                  </a:cubicBezTo>
                  <a:cubicBezTo>
                    <a:pt x="13" y="128"/>
                    <a:pt x="0" y="154"/>
                    <a:pt x="0" y="176"/>
                  </a:cubicBezTo>
                  <a:cubicBezTo>
                    <a:pt x="0" y="216"/>
                    <a:pt x="48" y="229"/>
                    <a:pt x="80" y="229"/>
                  </a:cubicBezTo>
                  <a:cubicBezTo>
                    <a:pt x="113" y="229"/>
                    <a:pt x="136" y="209"/>
                    <a:pt x="145" y="185"/>
                  </a:cubicBezTo>
                  <a:close/>
                  <a:moveTo>
                    <a:pt x="142" y="104"/>
                  </a:moveTo>
                  <a:lnTo>
                    <a:pt x="142" y="153"/>
                  </a:lnTo>
                  <a:cubicBezTo>
                    <a:pt x="142" y="201"/>
                    <a:pt x="106" y="218"/>
                    <a:pt x="83" y="218"/>
                  </a:cubicBezTo>
                  <a:cubicBezTo>
                    <a:pt x="59" y="218"/>
                    <a:pt x="39" y="200"/>
                    <a:pt x="39" y="175"/>
                  </a:cubicBezTo>
                  <a:cubicBezTo>
                    <a:pt x="39" y="148"/>
                    <a:pt x="59" y="107"/>
                    <a:pt x="142" y="10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0" name="Freeform 808">
              <a:extLst>
                <a:ext uri="{FF2B5EF4-FFF2-40B4-BE49-F238E27FC236}">
                  <a16:creationId xmlns:a16="http://schemas.microsoft.com/office/drawing/2014/main" id="{660D21FE-026F-4151-AFD8-82D8ECA34EE6}"/>
                </a:ext>
              </a:extLst>
            </p:cNvPr>
            <p:cNvSpPr>
              <a:spLocks/>
            </p:cNvSpPr>
            <p:nvPr>
              <p:custDataLst>
                <p:tags r:id="rId69"/>
              </p:custDataLst>
            </p:nvPr>
          </p:nvSpPr>
          <p:spPr bwMode="auto">
            <a:xfrm>
              <a:off x="12773025" y="8243888"/>
              <a:ext cx="207963" cy="195263"/>
            </a:xfrm>
            <a:custGeom>
              <a:avLst/>
              <a:gdLst>
                <a:gd name="T0" fmla="*/ 39 w 251"/>
                <a:gd name="T1" fmla="*/ 49 h 220"/>
                <a:gd name="T2" fmla="*/ 39 w 251"/>
                <a:gd name="T3" fmla="*/ 182 h 220"/>
                <a:gd name="T4" fmla="*/ 0 w 251"/>
                <a:gd name="T5" fmla="*/ 205 h 220"/>
                <a:gd name="T6" fmla="*/ 0 w 251"/>
                <a:gd name="T7" fmla="*/ 220 h 220"/>
                <a:gd name="T8" fmla="*/ 56 w 251"/>
                <a:gd name="T9" fmla="*/ 219 h 220"/>
                <a:gd name="T10" fmla="*/ 112 w 251"/>
                <a:gd name="T11" fmla="*/ 220 h 220"/>
                <a:gd name="T12" fmla="*/ 112 w 251"/>
                <a:gd name="T13" fmla="*/ 205 h 220"/>
                <a:gd name="T14" fmla="*/ 73 w 251"/>
                <a:gd name="T15" fmla="*/ 182 h 220"/>
                <a:gd name="T16" fmla="*/ 73 w 251"/>
                <a:gd name="T17" fmla="*/ 91 h 220"/>
                <a:gd name="T18" fmla="*/ 141 w 251"/>
                <a:gd name="T19" fmla="*/ 11 h 220"/>
                <a:gd name="T20" fmla="*/ 178 w 251"/>
                <a:gd name="T21" fmla="*/ 66 h 220"/>
                <a:gd name="T22" fmla="*/ 178 w 251"/>
                <a:gd name="T23" fmla="*/ 182 h 220"/>
                <a:gd name="T24" fmla="*/ 139 w 251"/>
                <a:gd name="T25" fmla="*/ 205 h 220"/>
                <a:gd name="T26" fmla="*/ 139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5 h 220"/>
                <a:gd name="T38" fmla="*/ 197 w 251"/>
                <a:gd name="T39" fmla="*/ 18 h 220"/>
                <a:gd name="T40" fmla="*/ 144 w 251"/>
                <a:gd name="T41" fmla="*/ 0 h 220"/>
                <a:gd name="T42" fmla="*/ 70 w 251"/>
                <a:gd name="T43" fmla="*/ 52 h 220"/>
                <a:gd name="T44" fmla="*/ 70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8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2"/>
                  </a:cubicBezTo>
                  <a:lnTo>
                    <a:pt x="73" y="91"/>
                  </a:lnTo>
                  <a:cubicBezTo>
                    <a:pt x="73" y="39"/>
                    <a:pt x="109" y="11"/>
                    <a:pt x="141" y="11"/>
                  </a:cubicBezTo>
                  <a:cubicBezTo>
                    <a:pt x="172" y="11"/>
                    <a:pt x="178" y="38"/>
                    <a:pt x="178" y="66"/>
                  </a:cubicBezTo>
                  <a:lnTo>
                    <a:pt x="178" y="182"/>
                  </a:lnTo>
                  <a:cubicBezTo>
                    <a:pt x="178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2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2" y="205"/>
                    <a:pt x="212" y="190"/>
                  </a:cubicBezTo>
                  <a:lnTo>
                    <a:pt x="212" y="95"/>
                  </a:lnTo>
                  <a:cubicBezTo>
                    <a:pt x="212" y="52"/>
                    <a:pt x="212" y="36"/>
                    <a:pt x="197" y="18"/>
                  </a:cubicBezTo>
                  <a:cubicBezTo>
                    <a:pt x="190" y="10"/>
                    <a:pt x="173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1" name="Freeform 809">
              <a:extLst>
                <a:ext uri="{FF2B5EF4-FFF2-40B4-BE49-F238E27FC236}">
                  <a16:creationId xmlns:a16="http://schemas.microsoft.com/office/drawing/2014/main" id="{BB956591-6761-4A63-A598-AE3CC21C2AA5}"/>
                </a:ext>
              </a:extLst>
            </p:cNvPr>
            <p:cNvSpPr>
              <a:spLocks/>
            </p:cNvSpPr>
            <p:nvPr>
              <p:custDataLst>
                <p:tags r:id="rId70"/>
              </p:custDataLst>
            </p:nvPr>
          </p:nvSpPr>
          <p:spPr bwMode="auto">
            <a:xfrm>
              <a:off x="13030200" y="8107363"/>
              <a:ext cx="95250" cy="442913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50 h 499"/>
                <a:gd name="T6" fmla="*/ 109 w 116"/>
                <a:gd name="T7" fmla="*/ 14 h 499"/>
                <a:gd name="T8" fmla="*/ 116 w 116"/>
                <a:gd name="T9" fmla="*/ 5 h 499"/>
                <a:gd name="T10" fmla="*/ 111 w 116"/>
                <a:gd name="T11" fmla="*/ 0 h 499"/>
                <a:gd name="T12" fmla="*/ 32 w 116"/>
                <a:gd name="T13" fmla="*/ 97 h 499"/>
                <a:gd name="T14" fmla="*/ 0 w 116"/>
                <a:gd name="T15" fmla="*/ 250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7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2" y="97"/>
                  </a:cubicBezTo>
                  <a:cubicBezTo>
                    <a:pt x="6" y="152"/>
                    <a:pt x="0" y="208"/>
                    <a:pt x="0" y="250"/>
                  </a:cubicBezTo>
                  <a:cubicBezTo>
                    <a:pt x="0" y="288"/>
                    <a:pt x="6" y="349"/>
                    <a:pt x="33" y="405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2" name="Freeform 810">
              <a:extLst>
                <a:ext uri="{FF2B5EF4-FFF2-40B4-BE49-F238E27FC236}">
                  <a16:creationId xmlns:a16="http://schemas.microsoft.com/office/drawing/2014/main" id="{87D4F966-F680-4281-8421-8125A7842CAD}"/>
                </a:ext>
              </a:extLst>
            </p:cNvPr>
            <p:cNvSpPr>
              <a:spLocks/>
            </p:cNvSpPr>
            <p:nvPr>
              <p:custDataLst>
                <p:tags r:id="rId71"/>
              </p:custDataLst>
            </p:nvPr>
          </p:nvSpPr>
          <p:spPr bwMode="auto">
            <a:xfrm>
              <a:off x="13196887" y="8107363"/>
              <a:ext cx="57150" cy="442913"/>
            </a:xfrm>
            <a:custGeom>
              <a:avLst/>
              <a:gdLst>
                <a:gd name="T0" fmla="*/ 69 w 69"/>
                <a:gd name="T1" fmla="*/ 499 h 499"/>
                <a:gd name="T2" fmla="*/ 69 w 69"/>
                <a:gd name="T3" fmla="*/ 479 h 499"/>
                <a:gd name="T4" fmla="*/ 20 w 69"/>
                <a:gd name="T5" fmla="*/ 479 h 499"/>
                <a:gd name="T6" fmla="*/ 20 w 69"/>
                <a:gd name="T7" fmla="*/ 20 h 499"/>
                <a:gd name="T8" fmla="*/ 69 w 69"/>
                <a:gd name="T9" fmla="*/ 20 h 499"/>
                <a:gd name="T10" fmla="*/ 69 w 69"/>
                <a:gd name="T11" fmla="*/ 0 h 499"/>
                <a:gd name="T12" fmla="*/ 0 w 69"/>
                <a:gd name="T13" fmla="*/ 0 h 499"/>
                <a:gd name="T14" fmla="*/ 0 w 69"/>
                <a:gd name="T15" fmla="*/ 499 h 499"/>
                <a:gd name="T16" fmla="*/ 69 w 69"/>
                <a:gd name="T1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499">
                  <a:moveTo>
                    <a:pt x="69" y="499"/>
                  </a:moveTo>
                  <a:lnTo>
                    <a:pt x="69" y="479"/>
                  </a:lnTo>
                  <a:lnTo>
                    <a:pt x="20" y="479"/>
                  </a:lnTo>
                  <a:lnTo>
                    <a:pt x="20" y="20"/>
                  </a:lnTo>
                  <a:lnTo>
                    <a:pt x="69" y="20"/>
                  </a:lnTo>
                  <a:lnTo>
                    <a:pt x="69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69" y="4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3" name="Freeform 811">
              <a:extLst>
                <a:ext uri="{FF2B5EF4-FFF2-40B4-BE49-F238E27FC236}">
                  <a16:creationId xmlns:a16="http://schemas.microsoft.com/office/drawing/2014/main" id="{2481F56C-706D-401D-8DFF-BDF7CD48DD50}"/>
                </a:ext>
              </a:extLst>
            </p:cNvPr>
            <p:cNvSpPr>
              <a:spLocks/>
            </p:cNvSpPr>
            <p:nvPr>
              <p:custDataLst>
                <p:tags r:id="rId72"/>
              </p:custDataLst>
            </p:nvPr>
          </p:nvSpPr>
          <p:spPr bwMode="auto">
            <a:xfrm>
              <a:off x="13276262" y="8243888"/>
              <a:ext cx="211138" cy="200025"/>
            </a:xfrm>
            <a:custGeom>
              <a:avLst/>
              <a:gdLst>
                <a:gd name="T0" fmla="*/ 160 w 256"/>
                <a:gd name="T1" fmla="*/ 192 h 226"/>
                <a:gd name="T2" fmla="*/ 204 w 256"/>
                <a:gd name="T3" fmla="*/ 226 h 226"/>
                <a:gd name="T4" fmla="*/ 241 w 256"/>
                <a:gd name="T5" fmla="*/ 198 h 226"/>
                <a:gd name="T6" fmla="*/ 256 w 256"/>
                <a:gd name="T7" fmla="*/ 149 h 226"/>
                <a:gd name="T8" fmla="*/ 250 w 256"/>
                <a:gd name="T9" fmla="*/ 144 h 226"/>
                <a:gd name="T10" fmla="*/ 243 w 256"/>
                <a:gd name="T11" fmla="*/ 153 h 226"/>
                <a:gd name="T12" fmla="*/ 206 w 256"/>
                <a:gd name="T13" fmla="*/ 215 h 226"/>
                <a:gd name="T14" fmla="*/ 190 w 256"/>
                <a:gd name="T15" fmla="*/ 192 h 226"/>
                <a:gd name="T16" fmla="*/ 200 w 256"/>
                <a:gd name="T17" fmla="*/ 140 h 226"/>
                <a:gd name="T18" fmla="*/ 214 w 256"/>
                <a:gd name="T19" fmla="*/ 86 h 226"/>
                <a:gd name="T20" fmla="*/ 223 w 256"/>
                <a:gd name="T21" fmla="*/ 52 h 226"/>
                <a:gd name="T22" fmla="*/ 230 w 256"/>
                <a:gd name="T23" fmla="*/ 19 h 226"/>
                <a:gd name="T24" fmla="*/ 216 w 256"/>
                <a:gd name="T25" fmla="*/ 5 h 226"/>
                <a:gd name="T26" fmla="*/ 196 w 256"/>
                <a:gd name="T27" fmla="*/ 23 h 226"/>
                <a:gd name="T28" fmla="*/ 159 w 256"/>
                <a:gd name="T29" fmla="*/ 173 h 226"/>
                <a:gd name="T30" fmla="*/ 102 w 256"/>
                <a:gd name="T31" fmla="*/ 215 h 226"/>
                <a:gd name="T32" fmla="*/ 71 w 256"/>
                <a:gd name="T33" fmla="*/ 174 h 226"/>
                <a:gd name="T34" fmla="*/ 98 w 256"/>
                <a:gd name="T35" fmla="*/ 72 h 226"/>
                <a:gd name="T36" fmla="*/ 106 w 256"/>
                <a:gd name="T37" fmla="*/ 41 h 226"/>
                <a:gd name="T38" fmla="*/ 66 w 256"/>
                <a:gd name="T39" fmla="*/ 0 h 226"/>
                <a:gd name="T40" fmla="*/ 0 w 256"/>
                <a:gd name="T41" fmla="*/ 77 h 226"/>
                <a:gd name="T42" fmla="*/ 6 w 256"/>
                <a:gd name="T43" fmla="*/ 82 h 226"/>
                <a:gd name="T44" fmla="*/ 14 w 256"/>
                <a:gd name="T45" fmla="*/ 73 h 226"/>
                <a:gd name="T46" fmla="*/ 64 w 256"/>
                <a:gd name="T47" fmla="*/ 11 h 226"/>
                <a:gd name="T48" fmla="*/ 77 w 256"/>
                <a:gd name="T49" fmla="*/ 27 h 226"/>
                <a:gd name="T50" fmla="*/ 68 w 256"/>
                <a:gd name="T51" fmla="*/ 61 h 226"/>
                <a:gd name="T52" fmla="*/ 39 w 256"/>
                <a:gd name="T53" fmla="*/ 166 h 226"/>
                <a:gd name="T54" fmla="*/ 100 w 256"/>
                <a:gd name="T55" fmla="*/ 226 h 226"/>
                <a:gd name="T56" fmla="*/ 160 w 256"/>
                <a:gd name="T57" fmla="*/ 192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6" h="226">
                  <a:moveTo>
                    <a:pt x="160" y="192"/>
                  </a:moveTo>
                  <a:cubicBezTo>
                    <a:pt x="165" y="213"/>
                    <a:pt x="183" y="226"/>
                    <a:pt x="204" y="226"/>
                  </a:cubicBezTo>
                  <a:cubicBezTo>
                    <a:pt x="222" y="226"/>
                    <a:pt x="233" y="214"/>
                    <a:pt x="241" y="198"/>
                  </a:cubicBezTo>
                  <a:cubicBezTo>
                    <a:pt x="250" y="180"/>
                    <a:pt x="256" y="150"/>
                    <a:pt x="256" y="149"/>
                  </a:cubicBezTo>
                  <a:cubicBezTo>
                    <a:pt x="256" y="144"/>
                    <a:pt x="252" y="144"/>
                    <a:pt x="250" y="144"/>
                  </a:cubicBezTo>
                  <a:cubicBezTo>
                    <a:pt x="245" y="144"/>
                    <a:pt x="245" y="146"/>
                    <a:pt x="243" y="153"/>
                  </a:cubicBezTo>
                  <a:cubicBezTo>
                    <a:pt x="236" y="181"/>
                    <a:pt x="227" y="215"/>
                    <a:pt x="206" y="215"/>
                  </a:cubicBezTo>
                  <a:cubicBezTo>
                    <a:pt x="195" y="215"/>
                    <a:pt x="190" y="208"/>
                    <a:pt x="190" y="192"/>
                  </a:cubicBezTo>
                  <a:cubicBezTo>
                    <a:pt x="190" y="181"/>
                    <a:pt x="196" y="157"/>
                    <a:pt x="200" y="140"/>
                  </a:cubicBezTo>
                  <a:lnTo>
                    <a:pt x="214" y="86"/>
                  </a:lnTo>
                  <a:cubicBezTo>
                    <a:pt x="216" y="79"/>
                    <a:pt x="221" y="60"/>
                    <a:pt x="223" y="52"/>
                  </a:cubicBezTo>
                  <a:cubicBezTo>
                    <a:pt x="225" y="41"/>
                    <a:pt x="230" y="22"/>
                    <a:pt x="230" y="19"/>
                  </a:cubicBezTo>
                  <a:cubicBezTo>
                    <a:pt x="230" y="10"/>
                    <a:pt x="223" y="5"/>
                    <a:pt x="216" y="5"/>
                  </a:cubicBezTo>
                  <a:cubicBezTo>
                    <a:pt x="213" y="5"/>
                    <a:pt x="200" y="6"/>
                    <a:pt x="196" y="23"/>
                  </a:cubicBezTo>
                  <a:cubicBezTo>
                    <a:pt x="187" y="59"/>
                    <a:pt x="165" y="146"/>
                    <a:pt x="159" y="173"/>
                  </a:cubicBezTo>
                  <a:cubicBezTo>
                    <a:pt x="158" y="175"/>
                    <a:pt x="138" y="215"/>
                    <a:pt x="102" y="215"/>
                  </a:cubicBezTo>
                  <a:cubicBezTo>
                    <a:pt x="76" y="215"/>
                    <a:pt x="71" y="192"/>
                    <a:pt x="71" y="174"/>
                  </a:cubicBezTo>
                  <a:cubicBezTo>
                    <a:pt x="71" y="146"/>
                    <a:pt x="85" y="107"/>
                    <a:pt x="98" y="72"/>
                  </a:cubicBezTo>
                  <a:cubicBezTo>
                    <a:pt x="104" y="57"/>
                    <a:pt x="106" y="50"/>
                    <a:pt x="106" y="41"/>
                  </a:cubicBezTo>
                  <a:cubicBezTo>
                    <a:pt x="106" y="18"/>
                    <a:pt x="90" y="0"/>
                    <a:pt x="66" y="0"/>
                  </a:cubicBezTo>
                  <a:cubicBezTo>
                    <a:pt x="18" y="0"/>
                    <a:pt x="0" y="72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1" y="81"/>
                    <a:pt x="14" y="73"/>
                  </a:cubicBezTo>
                  <a:cubicBezTo>
                    <a:pt x="26" y="29"/>
                    <a:pt x="45" y="11"/>
                    <a:pt x="64" y="11"/>
                  </a:cubicBezTo>
                  <a:cubicBezTo>
                    <a:pt x="69" y="11"/>
                    <a:pt x="77" y="11"/>
                    <a:pt x="77" y="27"/>
                  </a:cubicBezTo>
                  <a:cubicBezTo>
                    <a:pt x="77" y="39"/>
                    <a:pt x="71" y="54"/>
                    <a:pt x="68" y="61"/>
                  </a:cubicBezTo>
                  <a:cubicBezTo>
                    <a:pt x="50" y="111"/>
                    <a:pt x="39" y="141"/>
                    <a:pt x="39" y="166"/>
                  </a:cubicBezTo>
                  <a:cubicBezTo>
                    <a:pt x="39" y="213"/>
                    <a:pt x="74" y="226"/>
                    <a:pt x="100" y="226"/>
                  </a:cubicBezTo>
                  <a:cubicBezTo>
                    <a:pt x="133" y="226"/>
                    <a:pt x="151" y="203"/>
                    <a:pt x="160" y="19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4" name="Freeform 812">
              <a:extLst>
                <a:ext uri="{FF2B5EF4-FFF2-40B4-BE49-F238E27FC236}">
                  <a16:creationId xmlns:a16="http://schemas.microsoft.com/office/drawing/2014/main" id="{581D3ECC-055D-4B2C-8616-EEE48CF5BE7E}"/>
                </a:ext>
              </a:extLst>
            </p:cNvPr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>
              <a:off x="13515975" y="8051801"/>
              <a:ext cx="131763" cy="211138"/>
            </a:xfrm>
            <a:custGeom>
              <a:avLst/>
              <a:gdLst>
                <a:gd name="T0" fmla="*/ 77 w 161"/>
                <a:gd name="T1" fmla="*/ 115 h 239"/>
                <a:gd name="T2" fmla="*/ 123 w 161"/>
                <a:gd name="T3" fmla="*/ 171 h 239"/>
                <a:gd name="T4" fmla="*/ 78 w 161"/>
                <a:gd name="T5" fmla="*/ 227 h 239"/>
                <a:gd name="T6" fmla="*/ 19 w 161"/>
                <a:gd name="T7" fmla="*/ 203 h 239"/>
                <a:gd name="T8" fmla="*/ 39 w 161"/>
                <a:gd name="T9" fmla="*/ 183 h 239"/>
                <a:gd name="T10" fmla="*/ 20 w 161"/>
                <a:gd name="T11" fmla="*/ 164 h 239"/>
                <a:gd name="T12" fmla="*/ 0 w 161"/>
                <a:gd name="T13" fmla="*/ 185 h 239"/>
                <a:gd name="T14" fmla="*/ 79 w 161"/>
                <a:gd name="T15" fmla="*/ 239 h 239"/>
                <a:gd name="T16" fmla="*/ 161 w 161"/>
                <a:gd name="T17" fmla="*/ 171 h 239"/>
                <a:gd name="T18" fmla="*/ 100 w 161"/>
                <a:gd name="T19" fmla="*/ 109 h 239"/>
                <a:gd name="T20" fmla="*/ 150 w 161"/>
                <a:gd name="T21" fmla="*/ 48 h 239"/>
                <a:gd name="T22" fmla="*/ 79 w 161"/>
                <a:gd name="T23" fmla="*/ 0 h 239"/>
                <a:gd name="T24" fmla="*/ 11 w 161"/>
                <a:gd name="T25" fmla="*/ 47 h 239"/>
                <a:gd name="T26" fmla="*/ 29 w 161"/>
                <a:gd name="T27" fmla="*/ 65 h 239"/>
                <a:gd name="T28" fmla="*/ 47 w 161"/>
                <a:gd name="T29" fmla="*/ 47 h 239"/>
                <a:gd name="T30" fmla="*/ 29 w 161"/>
                <a:gd name="T31" fmla="*/ 29 h 239"/>
                <a:gd name="T32" fmla="*/ 78 w 161"/>
                <a:gd name="T33" fmla="*/ 10 h 239"/>
                <a:gd name="T34" fmla="*/ 116 w 161"/>
                <a:gd name="T35" fmla="*/ 48 h 239"/>
                <a:gd name="T36" fmla="*/ 102 w 161"/>
                <a:gd name="T37" fmla="*/ 90 h 239"/>
                <a:gd name="T38" fmla="*/ 63 w 161"/>
                <a:gd name="T39" fmla="*/ 105 h 239"/>
                <a:gd name="T40" fmla="*/ 52 w 161"/>
                <a:gd name="T41" fmla="*/ 106 h 239"/>
                <a:gd name="T42" fmla="*/ 49 w 161"/>
                <a:gd name="T43" fmla="*/ 110 h 239"/>
                <a:gd name="T44" fmla="*/ 58 w 161"/>
                <a:gd name="T45" fmla="*/ 115 h 239"/>
                <a:gd name="T46" fmla="*/ 77 w 161"/>
                <a:gd name="T47" fmla="*/ 11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1" h="239">
                  <a:moveTo>
                    <a:pt x="77" y="115"/>
                  </a:moveTo>
                  <a:cubicBezTo>
                    <a:pt x="104" y="115"/>
                    <a:pt x="123" y="134"/>
                    <a:pt x="123" y="171"/>
                  </a:cubicBezTo>
                  <a:cubicBezTo>
                    <a:pt x="123" y="215"/>
                    <a:pt x="98" y="227"/>
                    <a:pt x="78" y="227"/>
                  </a:cubicBezTo>
                  <a:cubicBezTo>
                    <a:pt x="64" y="227"/>
                    <a:pt x="33" y="224"/>
                    <a:pt x="19" y="203"/>
                  </a:cubicBezTo>
                  <a:cubicBezTo>
                    <a:pt x="35" y="202"/>
                    <a:pt x="39" y="191"/>
                    <a:pt x="39" y="183"/>
                  </a:cubicBezTo>
                  <a:cubicBezTo>
                    <a:pt x="39" y="172"/>
                    <a:pt x="31" y="164"/>
                    <a:pt x="20" y="164"/>
                  </a:cubicBezTo>
                  <a:cubicBezTo>
                    <a:pt x="10" y="164"/>
                    <a:pt x="0" y="170"/>
                    <a:pt x="0" y="185"/>
                  </a:cubicBezTo>
                  <a:cubicBezTo>
                    <a:pt x="0" y="217"/>
                    <a:pt x="36" y="239"/>
                    <a:pt x="79" y="239"/>
                  </a:cubicBezTo>
                  <a:cubicBezTo>
                    <a:pt x="127" y="239"/>
                    <a:pt x="161" y="206"/>
                    <a:pt x="161" y="171"/>
                  </a:cubicBezTo>
                  <a:cubicBezTo>
                    <a:pt x="161" y="144"/>
                    <a:pt x="138" y="117"/>
                    <a:pt x="100" y="109"/>
                  </a:cubicBezTo>
                  <a:cubicBezTo>
                    <a:pt x="136" y="96"/>
                    <a:pt x="150" y="69"/>
                    <a:pt x="150" y="48"/>
                  </a:cubicBezTo>
                  <a:cubicBezTo>
                    <a:pt x="150" y="21"/>
                    <a:pt x="118" y="0"/>
                    <a:pt x="79" y="0"/>
                  </a:cubicBezTo>
                  <a:cubicBezTo>
                    <a:pt x="41" y="0"/>
                    <a:pt x="11" y="19"/>
                    <a:pt x="11" y="47"/>
                  </a:cubicBezTo>
                  <a:cubicBezTo>
                    <a:pt x="11" y="59"/>
                    <a:pt x="19" y="65"/>
                    <a:pt x="29" y="65"/>
                  </a:cubicBezTo>
                  <a:cubicBezTo>
                    <a:pt x="40" y="65"/>
                    <a:pt x="47" y="57"/>
                    <a:pt x="47" y="47"/>
                  </a:cubicBezTo>
                  <a:cubicBezTo>
                    <a:pt x="47" y="37"/>
                    <a:pt x="40" y="30"/>
                    <a:pt x="29" y="29"/>
                  </a:cubicBezTo>
                  <a:cubicBezTo>
                    <a:pt x="41" y="14"/>
                    <a:pt x="65" y="10"/>
                    <a:pt x="78" y="10"/>
                  </a:cubicBezTo>
                  <a:cubicBezTo>
                    <a:pt x="94" y="10"/>
                    <a:pt x="116" y="18"/>
                    <a:pt x="116" y="48"/>
                  </a:cubicBezTo>
                  <a:cubicBezTo>
                    <a:pt x="116" y="63"/>
                    <a:pt x="111" y="79"/>
                    <a:pt x="102" y="90"/>
                  </a:cubicBezTo>
                  <a:cubicBezTo>
                    <a:pt x="90" y="103"/>
                    <a:pt x="81" y="104"/>
                    <a:pt x="63" y="105"/>
                  </a:cubicBezTo>
                  <a:cubicBezTo>
                    <a:pt x="55" y="105"/>
                    <a:pt x="54" y="105"/>
                    <a:pt x="52" y="106"/>
                  </a:cubicBezTo>
                  <a:cubicBezTo>
                    <a:pt x="51" y="106"/>
                    <a:pt x="49" y="106"/>
                    <a:pt x="49" y="110"/>
                  </a:cubicBezTo>
                  <a:cubicBezTo>
                    <a:pt x="49" y="115"/>
                    <a:pt x="52" y="115"/>
                    <a:pt x="58" y="115"/>
                  </a:cubicBezTo>
                  <a:lnTo>
                    <a:pt x="77" y="11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5" name="Freeform 813">
              <a:extLst>
                <a:ext uri="{FF2B5EF4-FFF2-40B4-BE49-F238E27FC236}">
                  <a16:creationId xmlns:a16="http://schemas.microsoft.com/office/drawing/2014/main" id="{09D05045-1B46-4B67-8357-460FBB4D295F}"/>
                </a:ext>
              </a:extLst>
            </p:cNvPr>
            <p:cNvSpPr>
              <a:spLocks/>
            </p:cNvSpPr>
            <p:nvPr>
              <p:custDataLst>
                <p:tags r:id="rId74"/>
              </p:custDataLst>
            </p:nvPr>
          </p:nvSpPr>
          <p:spPr bwMode="auto">
            <a:xfrm>
              <a:off x="13693775" y="8107363"/>
              <a:ext cx="57150" cy="442913"/>
            </a:xfrm>
            <a:custGeom>
              <a:avLst/>
              <a:gdLst>
                <a:gd name="T0" fmla="*/ 68 w 68"/>
                <a:gd name="T1" fmla="*/ 0 h 499"/>
                <a:gd name="T2" fmla="*/ 0 w 68"/>
                <a:gd name="T3" fmla="*/ 0 h 499"/>
                <a:gd name="T4" fmla="*/ 0 w 68"/>
                <a:gd name="T5" fmla="*/ 20 h 499"/>
                <a:gd name="T6" fmla="*/ 48 w 68"/>
                <a:gd name="T7" fmla="*/ 20 h 499"/>
                <a:gd name="T8" fmla="*/ 48 w 68"/>
                <a:gd name="T9" fmla="*/ 479 h 499"/>
                <a:gd name="T10" fmla="*/ 0 w 68"/>
                <a:gd name="T11" fmla="*/ 479 h 499"/>
                <a:gd name="T12" fmla="*/ 0 w 68"/>
                <a:gd name="T13" fmla="*/ 499 h 499"/>
                <a:gd name="T14" fmla="*/ 68 w 68"/>
                <a:gd name="T15" fmla="*/ 499 h 499"/>
                <a:gd name="T16" fmla="*/ 68 w 68"/>
                <a:gd name="T1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499">
                  <a:moveTo>
                    <a:pt x="68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48" y="20"/>
                  </a:lnTo>
                  <a:lnTo>
                    <a:pt x="48" y="479"/>
                  </a:lnTo>
                  <a:lnTo>
                    <a:pt x="0" y="479"/>
                  </a:lnTo>
                  <a:lnTo>
                    <a:pt x="0" y="499"/>
                  </a:lnTo>
                  <a:lnTo>
                    <a:pt x="68" y="499"/>
                  </a:lnTo>
                  <a:lnTo>
                    <a:pt x="68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6" name="Freeform 814">
              <a:extLst>
                <a:ext uri="{FF2B5EF4-FFF2-40B4-BE49-F238E27FC236}">
                  <a16:creationId xmlns:a16="http://schemas.microsoft.com/office/drawing/2014/main" id="{1F92B552-C33E-4380-9927-968552FC2D83}"/>
                </a:ext>
              </a:extLst>
            </p:cNvPr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>
              <a:off x="13822362" y="8107363"/>
              <a:ext cx="95250" cy="442913"/>
            </a:xfrm>
            <a:custGeom>
              <a:avLst/>
              <a:gdLst>
                <a:gd name="T0" fmla="*/ 115 w 115"/>
                <a:gd name="T1" fmla="*/ 250 h 499"/>
                <a:gd name="T2" fmla="*/ 82 w 115"/>
                <a:gd name="T3" fmla="*/ 94 h 499"/>
                <a:gd name="T4" fmla="*/ 5 w 115"/>
                <a:gd name="T5" fmla="*/ 0 h 499"/>
                <a:gd name="T6" fmla="*/ 0 w 115"/>
                <a:gd name="T7" fmla="*/ 5 h 499"/>
                <a:gd name="T8" fmla="*/ 9 w 115"/>
                <a:gd name="T9" fmla="*/ 17 h 499"/>
                <a:gd name="T10" fmla="*/ 86 w 115"/>
                <a:gd name="T11" fmla="*/ 250 h 499"/>
                <a:gd name="T12" fmla="*/ 6 w 115"/>
                <a:gd name="T13" fmla="*/ 485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2 h 499"/>
                <a:gd name="T20" fmla="*/ 115 w 115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50"/>
                  </a:moveTo>
                  <a:cubicBezTo>
                    <a:pt x="115" y="211"/>
                    <a:pt x="110" y="150"/>
                    <a:pt x="82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6" y="145"/>
                    <a:pt x="86" y="250"/>
                  </a:cubicBezTo>
                  <a:cubicBezTo>
                    <a:pt x="86" y="335"/>
                    <a:pt x="68" y="423"/>
                    <a:pt x="6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4" y="465"/>
                    <a:pt x="84" y="402"/>
                  </a:cubicBezTo>
                  <a:cubicBezTo>
                    <a:pt x="109" y="347"/>
                    <a:pt x="115" y="291"/>
                    <a:pt x="115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7" name="Freeform 815">
              <a:extLst>
                <a:ext uri="{FF2B5EF4-FFF2-40B4-BE49-F238E27FC236}">
                  <a16:creationId xmlns:a16="http://schemas.microsoft.com/office/drawing/2014/main" id="{9B396441-67B5-4F39-870D-B2C15D2A9CA8}"/>
                </a:ext>
              </a:extLst>
            </p:cNvPr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>
              <a:off x="13982700" y="8042276"/>
              <a:ext cx="211138" cy="214313"/>
            </a:xfrm>
            <a:custGeom>
              <a:avLst/>
              <a:gdLst>
                <a:gd name="T0" fmla="*/ 137 w 257"/>
                <a:gd name="T1" fmla="*/ 17 h 242"/>
                <a:gd name="T2" fmla="*/ 244 w 257"/>
                <a:gd name="T3" fmla="*/ 17 h 242"/>
                <a:gd name="T4" fmla="*/ 257 w 257"/>
                <a:gd name="T5" fmla="*/ 8 h 242"/>
                <a:gd name="T6" fmla="*/ 244 w 257"/>
                <a:gd name="T7" fmla="*/ 0 h 242"/>
                <a:gd name="T8" fmla="*/ 14 w 257"/>
                <a:gd name="T9" fmla="*/ 0 h 242"/>
                <a:gd name="T10" fmla="*/ 0 w 257"/>
                <a:gd name="T11" fmla="*/ 8 h 242"/>
                <a:gd name="T12" fmla="*/ 14 w 257"/>
                <a:gd name="T13" fmla="*/ 17 h 242"/>
                <a:gd name="T14" fmla="*/ 120 w 257"/>
                <a:gd name="T15" fmla="*/ 17 h 242"/>
                <a:gd name="T16" fmla="*/ 120 w 257"/>
                <a:gd name="T17" fmla="*/ 228 h 242"/>
                <a:gd name="T18" fmla="*/ 129 w 257"/>
                <a:gd name="T19" fmla="*/ 242 h 242"/>
                <a:gd name="T20" fmla="*/ 137 w 257"/>
                <a:gd name="T21" fmla="*/ 228 h 242"/>
                <a:gd name="T22" fmla="*/ 137 w 257"/>
                <a:gd name="T23" fmla="*/ 1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7" h="242">
                  <a:moveTo>
                    <a:pt x="137" y="17"/>
                  </a:moveTo>
                  <a:lnTo>
                    <a:pt x="244" y="17"/>
                  </a:lnTo>
                  <a:cubicBezTo>
                    <a:pt x="249" y="17"/>
                    <a:pt x="257" y="17"/>
                    <a:pt x="257" y="8"/>
                  </a:cubicBezTo>
                  <a:cubicBezTo>
                    <a:pt x="257" y="0"/>
                    <a:pt x="249" y="0"/>
                    <a:pt x="244" y="0"/>
                  </a:cubicBezTo>
                  <a:lnTo>
                    <a:pt x="14" y="0"/>
                  </a:lnTo>
                  <a:cubicBezTo>
                    <a:pt x="9" y="0"/>
                    <a:pt x="0" y="0"/>
                    <a:pt x="0" y="8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120" y="17"/>
                  </a:lnTo>
                  <a:lnTo>
                    <a:pt x="120" y="228"/>
                  </a:lnTo>
                  <a:cubicBezTo>
                    <a:pt x="120" y="234"/>
                    <a:pt x="120" y="242"/>
                    <a:pt x="129" y="242"/>
                  </a:cubicBezTo>
                  <a:cubicBezTo>
                    <a:pt x="137" y="242"/>
                    <a:pt x="137" y="233"/>
                    <a:pt x="137" y="228"/>
                  </a:cubicBezTo>
                  <a:lnTo>
                    <a:pt x="137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8" name="Freeform 816">
              <a:extLst>
                <a:ext uri="{FF2B5EF4-FFF2-40B4-BE49-F238E27FC236}">
                  <a16:creationId xmlns:a16="http://schemas.microsoft.com/office/drawing/2014/main" id="{D4A4064A-6DA9-4022-A134-8C568013E13B}"/>
                </a:ext>
              </a:extLst>
            </p:cNvPr>
            <p:cNvSpPr>
              <a:spLocks noEditPoints="1"/>
            </p:cNvSpPr>
            <p:nvPr>
              <p:custDataLst>
                <p:tags r:id="rId77"/>
              </p:custDataLst>
            </p:nvPr>
          </p:nvSpPr>
          <p:spPr bwMode="auto">
            <a:xfrm>
              <a:off x="14255750" y="8137526"/>
              <a:ext cx="293688" cy="311150"/>
            </a:xfrm>
            <a:custGeom>
              <a:avLst/>
              <a:gdLst>
                <a:gd name="T0" fmla="*/ 166 w 356"/>
                <a:gd name="T1" fmla="*/ 34 h 351"/>
                <a:gd name="T2" fmla="*/ 180 w 356"/>
                <a:gd name="T3" fmla="*/ 16 h 351"/>
                <a:gd name="T4" fmla="*/ 211 w 356"/>
                <a:gd name="T5" fmla="*/ 15 h 351"/>
                <a:gd name="T6" fmla="*/ 301 w 356"/>
                <a:gd name="T7" fmla="*/ 64 h 351"/>
                <a:gd name="T8" fmla="*/ 274 w 356"/>
                <a:gd name="T9" fmla="*/ 135 h 351"/>
                <a:gd name="T10" fmla="*/ 190 w 356"/>
                <a:gd name="T11" fmla="*/ 164 h 351"/>
                <a:gd name="T12" fmla="*/ 134 w 356"/>
                <a:gd name="T13" fmla="*/ 164 h 351"/>
                <a:gd name="T14" fmla="*/ 166 w 356"/>
                <a:gd name="T15" fmla="*/ 34 h 351"/>
                <a:gd name="T16" fmla="*/ 238 w 356"/>
                <a:gd name="T17" fmla="*/ 171 h 351"/>
                <a:gd name="T18" fmla="*/ 348 w 356"/>
                <a:gd name="T19" fmla="*/ 74 h 351"/>
                <a:gd name="T20" fmla="*/ 238 w 356"/>
                <a:gd name="T21" fmla="*/ 0 h 351"/>
                <a:gd name="T22" fmla="*/ 95 w 356"/>
                <a:gd name="T23" fmla="*/ 0 h 351"/>
                <a:gd name="T24" fmla="*/ 81 w 356"/>
                <a:gd name="T25" fmla="*/ 10 h 351"/>
                <a:gd name="T26" fmla="*/ 95 w 356"/>
                <a:gd name="T27" fmla="*/ 15 h 351"/>
                <a:gd name="T28" fmla="*/ 114 w 356"/>
                <a:gd name="T29" fmla="*/ 16 h 351"/>
                <a:gd name="T30" fmla="*/ 127 w 356"/>
                <a:gd name="T31" fmla="*/ 24 h 351"/>
                <a:gd name="T32" fmla="*/ 125 w 356"/>
                <a:gd name="T33" fmla="*/ 34 h 351"/>
                <a:gd name="T34" fmla="*/ 59 w 356"/>
                <a:gd name="T35" fmla="*/ 301 h 351"/>
                <a:gd name="T36" fmla="*/ 13 w 356"/>
                <a:gd name="T37" fmla="*/ 325 h 351"/>
                <a:gd name="T38" fmla="*/ 0 w 356"/>
                <a:gd name="T39" fmla="*/ 335 h 351"/>
                <a:gd name="T40" fmla="*/ 7 w 356"/>
                <a:gd name="T41" fmla="*/ 340 h 351"/>
                <a:gd name="T42" fmla="*/ 70 w 356"/>
                <a:gd name="T43" fmla="*/ 339 h 351"/>
                <a:gd name="T44" fmla="*/ 133 w 356"/>
                <a:gd name="T45" fmla="*/ 340 h 351"/>
                <a:gd name="T46" fmla="*/ 143 w 356"/>
                <a:gd name="T47" fmla="*/ 330 h 351"/>
                <a:gd name="T48" fmla="*/ 129 w 356"/>
                <a:gd name="T49" fmla="*/ 325 h 351"/>
                <a:gd name="T50" fmla="*/ 96 w 356"/>
                <a:gd name="T51" fmla="*/ 316 h 351"/>
                <a:gd name="T52" fmla="*/ 98 w 356"/>
                <a:gd name="T53" fmla="*/ 307 h 351"/>
                <a:gd name="T54" fmla="*/ 131 w 356"/>
                <a:gd name="T55" fmla="*/ 175 h 351"/>
                <a:gd name="T56" fmla="*/ 190 w 356"/>
                <a:gd name="T57" fmla="*/ 175 h 351"/>
                <a:gd name="T58" fmla="*/ 245 w 356"/>
                <a:gd name="T59" fmla="*/ 221 h 351"/>
                <a:gd name="T60" fmla="*/ 238 w 356"/>
                <a:gd name="T61" fmla="*/ 255 h 351"/>
                <a:gd name="T62" fmla="*/ 230 w 356"/>
                <a:gd name="T63" fmla="*/ 297 h 351"/>
                <a:gd name="T64" fmla="*/ 296 w 356"/>
                <a:gd name="T65" fmla="*/ 351 h 351"/>
                <a:gd name="T66" fmla="*/ 356 w 356"/>
                <a:gd name="T67" fmla="*/ 294 h 351"/>
                <a:gd name="T68" fmla="*/ 350 w 356"/>
                <a:gd name="T69" fmla="*/ 288 h 351"/>
                <a:gd name="T70" fmla="*/ 343 w 356"/>
                <a:gd name="T71" fmla="*/ 295 h 351"/>
                <a:gd name="T72" fmla="*/ 298 w 356"/>
                <a:gd name="T73" fmla="*/ 340 h 351"/>
                <a:gd name="T74" fmla="*/ 278 w 356"/>
                <a:gd name="T75" fmla="*/ 310 h 351"/>
                <a:gd name="T76" fmla="*/ 283 w 356"/>
                <a:gd name="T77" fmla="*/ 253 h 351"/>
                <a:gd name="T78" fmla="*/ 285 w 356"/>
                <a:gd name="T79" fmla="*/ 230 h 351"/>
                <a:gd name="T80" fmla="*/ 238 w 356"/>
                <a:gd name="T81" fmla="*/ 17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56" h="351">
                  <a:moveTo>
                    <a:pt x="166" y="34"/>
                  </a:moveTo>
                  <a:cubicBezTo>
                    <a:pt x="169" y="22"/>
                    <a:pt x="171" y="17"/>
                    <a:pt x="180" y="16"/>
                  </a:cubicBezTo>
                  <a:cubicBezTo>
                    <a:pt x="185" y="15"/>
                    <a:pt x="201" y="15"/>
                    <a:pt x="211" y="15"/>
                  </a:cubicBezTo>
                  <a:cubicBezTo>
                    <a:pt x="246" y="15"/>
                    <a:pt x="301" y="15"/>
                    <a:pt x="301" y="64"/>
                  </a:cubicBezTo>
                  <a:cubicBezTo>
                    <a:pt x="301" y="81"/>
                    <a:pt x="293" y="116"/>
                    <a:pt x="274" y="135"/>
                  </a:cubicBezTo>
                  <a:cubicBezTo>
                    <a:pt x="261" y="148"/>
                    <a:pt x="235" y="164"/>
                    <a:pt x="190" y="164"/>
                  </a:cubicBezTo>
                  <a:lnTo>
                    <a:pt x="134" y="164"/>
                  </a:lnTo>
                  <a:lnTo>
                    <a:pt x="166" y="34"/>
                  </a:lnTo>
                  <a:close/>
                  <a:moveTo>
                    <a:pt x="238" y="171"/>
                  </a:moveTo>
                  <a:cubicBezTo>
                    <a:pt x="288" y="160"/>
                    <a:pt x="348" y="125"/>
                    <a:pt x="348" y="74"/>
                  </a:cubicBezTo>
                  <a:cubicBezTo>
                    <a:pt x="348" y="32"/>
                    <a:pt x="303" y="0"/>
                    <a:pt x="238" y="0"/>
                  </a:cubicBezTo>
                  <a:lnTo>
                    <a:pt x="95" y="0"/>
                  </a:lnTo>
                  <a:cubicBezTo>
                    <a:pt x="86" y="0"/>
                    <a:pt x="81" y="0"/>
                    <a:pt x="81" y="10"/>
                  </a:cubicBezTo>
                  <a:cubicBezTo>
                    <a:pt x="81" y="15"/>
                    <a:pt x="86" y="15"/>
                    <a:pt x="95" y="15"/>
                  </a:cubicBezTo>
                  <a:cubicBezTo>
                    <a:pt x="96" y="15"/>
                    <a:pt x="105" y="15"/>
                    <a:pt x="114" y="16"/>
                  </a:cubicBezTo>
                  <a:cubicBezTo>
                    <a:pt x="123" y="17"/>
                    <a:pt x="127" y="18"/>
                    <a:pt x="127" y="24"/>
                  </a:cubicBezTo>
                  <a:cubicBezTo>
                    <a:pt x="127" y="26"/>
                    <a:pt x="127" y="28"/>
                    <a:pt x="125" y="34"/>
                  </a:cubicBezTo>
                  <a:lnTo>
                    <a:pt x="59" y="301"/>
                  </a:lnTo>
                  <a:cubicBezTo>
                    <a:pt x="54" y="321"/>
                    <a:pt x="53" y="325"/>
                    <a:pt x="13" y="325"/>
                  </a:cubicBezTo>
                  <a:cubicBezTo>
                    <a:pt x="4" y="325"/>
                    <a:pt x="0" y="325"/>
                    <a:pt x="0" y="335"/>
                  </a:cubicBezTo>
                  <a:cubicBezTo>
                    <a:pt x="0" y="340"/>
                    <a:pt x="6" y="340"/>
                    <a:pt x="7" y="340"/>
                  </a:cubicBezTo>
                  <a:cubicBezTo>
                    <a:pt x="21" y="340"/>
                    <a:pt x="56" y="339"/>
                    <a:pt x="70" y="339"/>
                  </a:cubicBezTo>
                  <a:cubicBezTo>
                    <a:pt x="84" y="339"/>
                    <a:pt x="119" y="340"/>
                    <a:pt x="133" y="340"/>
                  </a:cubicBezTo>
                  <a:cubicBezTo>
                    <a:pt x="137" y="340"/>
                    <a:pt x="143" y="340"/>
                    <a:pt x="143" y="330"/>
                  </a:cubicBezTo>
                  <a:cubicBezTo>
                    <a:pt x="143" y="325"/>
                    <a:pt x="138" y="325"/>
                    <a:pt x="129" y="325"/>
                  </a:cubicBezTo>
                  <a:cubicBezTo>
                    <a:pt x="110" y="325"/>
                    <a:pt x="96" y="325"/>
                    <a:pt x="96" y="316"/>
                  </a:cubicBezTo>
                  <a:cubicBezTo>
                    <a:pt x="96" y="313"/>
                    <a:pt x="97" y="310"/>
                    <a:pt x="98" y="307"/>
                  </a:cubicBezTo>
                  <a:lnTo>
                    <a:pt x="131" y="175"/>
                  </a:lnTo>
                  <a:lnTo>
                    <a:pt x="190" y="175"/>
                  </a:lnTo>
                  <a:cubicBezTo>
                    <a:pt x="236" y="175"/>
                    <a:pt x="245" y="203"/>
                    <a:pt x="245" y="221"/>
                  </a:cubicBezTo>
                  <a:cubicBezTo>
                    <a:pt x="245" y="228"/>
                    <a:pt x="241" y="244"/>
                    <a:pt x="238" y="255"/>
                  </a:cubicBezTo>
                  <a:cubicBezTo>
                    <a:pt x="234" y="269"/>
                    <a:pt x="230" y="287"/>
                    <a:pt x="230" y="297"/>
                  </a:cubicBezTo>
                  <a:cubicBezTo>
                    <a:pt x="230" y="351"/>
                    <a:pt x="289" y="351"/>
                    <a:pt x="296" y="351"/>
                  </a:cubicBezTo>
                  <a:cubicBezTo>
                    <a:pt x="338" y="351"/>
                    <a:pt x="356" y="301"/>
                    <a:pt x="356" y="294"/>
                  </a:cubicBezTo>
                  <a:cubicBezTo>
                    <a:pt x="356" y="288"/>
                    <a:pt x="350" y="288"/>
                    <a:pt x="350" y="288"/>
                  </a:cubicBezTo>
                  <a:cubicBezTo>
                    <a:pt x="345" y="288"/>
                    <a:pt x="344" y="291"/>
                    <a:pt x="343" y="295"/>
                  </a:cubicBezTo>
                  <a:cubicBezTo>
                    <a:pt x="331" y="332"/>
                    <a:pt x="309" y="340"/>
                    <a:pt x="298" y="340"/>
                  </a:cubicBezTo>
                  <a:cubicBezTo>
                    <a:pt x="281" y="340"/>
                    <a:pt x="278" y="329"/>
                    <a:pt x="278" y="310"/>
                  </a:cubicBezTo>
                  <a:cubicBezTo>
                    <a:pt x="278" y="294"/>
                    <a:pt x="281" y="269"/>
                    <a:pt x="283" y="253"/>
                  </a:cubicBezTo>
                  <a:cubicBezTo>
                    <a:pt x="284" y="246"/>
                    <a:pt x="285" y="237"/>
                    <a:pt x="285" y="230"/>
                  </a:cubicBezTo>
                  <a:cubicBezTo>
                    <a:pt x="285" y="191"/>
                    <a:pt x="252" y="176"/>
                    <a:pt x="238" y="17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9" name="Freeform 817">
              <a:extLst>
                <a:ext uri="{FF2B5EF4-FFF2-40B4-BE49-F238E27FC236}">
                  <a16:creationId xmlns:a16="http://schemas.microsoft.com/office/drawing/2014/main" id="{F5F0AEEC-093B-4DEA-BCAF-EE96CE226986}"/>
                </a:ext>
              </a:extLst>
            </p:cNvPr>
            <p:cNvSpPr>
              <a:spLocks/>
            </p:cNvSpPr>
            <p:nvPr>
              <p:custDataLst>
                <p:tags r:id="rId78"/>
              </p:custDataLst>
            </p:nvPr>
          </p:nvSpPr>
          <p:spPr bwMode="auto">
            <a:xfrm>
              <a:off x="14571662" y="8288338"/>
              <a:ext cx="153988" cy="279400"/>
            </a:xfrm>
            <a:custGeom>
              <a:avLst/>
              <a:gdLst>
                <a:gd name="T0" fmla="*/ 116 w 185"/>
                <a:gd name="T1" fmla="*/ 107 h 316"/>
                <a:gd name="T2" fmla="*/ 151 w 185"/>
                <a:gd name="T3" fmla="*/ 107 h 316"/>
                <a:gd name="T4" fmla="*/ 162 w 185"/>
                <a:gd name="T5" fmla="*/ 100 h 316"/>
                <a:gd name="T6" fmla="*/ 151 w 185"/>
                <a:gd name="T7" fmla="*/ 95 h 316"/>
                <a:gd name="T8" fmla="*/ 119 w 185"/>
                <a:gd name="T9" fmla="*/ 95 h 316"/>
                <a:gd name="T10" fmla="*/ 132 w 185"/>
                <a:gd name="T11" fmla="*/ 24 h 316"/>
                <a:gd name="T12" fmla="*/ 150 w 185"/>
                <a:gd name="T13" fmla="*/ 9 h 316"/>
                <a:gd name="T14" fmla="*/ 167 w 185"/>
                <a:gd name="T15" fmla="*/ 14 h 316"/>
                <a:gd name="T16" fmla="*/ 151 w 185"/>
                <a:gd name="T17" fmla="*/ 33 h 316"/>
                <a:gd name="T18" fmla="*/ 165 w 185"/>
                <a:gd name="T19" fmla="*/ 46 h 316"/>
                <a:gd name="T20" fmla="*/ 185 w 185"/>
                <a:gd name="T21" fmla="*/ 24 h 316"/>
                <a:gd name="T22" fmla="*/ 150 w 185"/>
                <a:gd name="T23" fmla="*/ 0 h 316"/>
                <a:gd name="T24" fmla="*/ 108 w 185"/>
                <a:gd name="T25" fmla="*/ 26 h 316"/>
                <a:gd name="T26" fmla="*/ 91 w 185"/>
                <a:gd name="T27" fmla="*/ 95 h 316"/>
                <a:gd name="T28" fmla="*/ 64 w 185"/>
                <a:gd name="T29" fmla="*/ 95 h 316"/>
                <a:gd name="T30" fmla="*/ 52 w 185"/>
                <a:gd name="T31" fmla="*/ 102 h 316"/>
                <a:gd name="T32" fmla="*/ 63 w 185"/>
                <a:gd name="T33" fmla="*/ 107 h 316"/>
                <a:gd name="T34" fmla="*/ 89 w 185"/>
                <a:gd name="T35" fmla="*/ 107 h 316"/>
                <a:gd name="T36" fmla="*/ 58 w 185"/>
                <a:gd name="T37" fmla="*/ 272 h 316"/>
                <a:gd name="T38" fmla="*/ 34 w 185"/>
                <a:gd name="T39" fmla="*/ 307 h 316"/>
                <a:gd name="T40" fmla="*/ 18 w 185"/>
                <a:gd name="T41" fmla="*/ 302 h 316"/>
                <a:gd name="T42" fmla="*/ 34 w 185"/>
                <a:gd name="T43" fmla="*/ 283 h 316"/>
                <a:gd name="T44" fmla="*/ 20 w 185"/>
                <a:gd name="T45" fmla="*/ 270 h 316"/>
                <a:gd name="T46" fmla="*/ 0 w 185"/>
                <a:gd name="T47" fmla="*/ 291 h 316"/>
                <a:gd name="T48" fmla="*/ 34 w 185"/>
                <a:gd name="T49" fmla="*/ 316 h 316"/>
                <a:gd name="T50" fmla="*/ 76 w 185"/>
                <a:gd name="T51" fmla="*/ 286 h 316"/>
                <a:gd name="T52" fmla="*/ 97 w 185"/>
                <a:gd name="T53" fmla="*/ 215 h 316"/>
                <a:gd name="T54" fmla="*/ 116 w 185"/>
                <a:gd name="T55" fmla="*/ 107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5" h="316">
                  <a:moveTo>
                    <a:pt x="116" y="107"/>
                  </a:moveTo>
                  <a:lnTo>
                    <a:pt x="151" y="107"/>
                  </a:lnTo>
                  <a:cubicBezTo>
                    <a:pt x="158" y="107"/>
                    <a:pt x="162" y="107"/>
                    <a:pt x="162" y="100"/>
                  </a:cubicBezTo>
                  <a:cubicBezTo>
                    <a:pt x="162" y="95"/>
                    <a:pt x="158" y="95"/>
                    <a:pt x="151" y="95"/>
                  </a:cubicBezTo>
                  <a:lnTo>
                    <a:pt x="119" y="95"/>
                  </a:lnTo>
                  <a:cubicBezTo>
                    <a:pt x="127" y="50"/>
                    <a:pt x="130" y="34"/>
                    <a:pt x="132" y="24"/>
                  </a:cubicBezTo>
                  <a:cubicBezTo>
                    <a:pt x="134" y="17"/>
                    <a:pt x="142" y="9"/>
                    <a:pt x="150" y="9"/>
                  </a:cubicBezTo>
                  <a:cubicBezTo>
                    <a:pt x="151" y="9"/>
                    <a:pt x="160" y="9"/>
                    <a:pt x="167" y="14"/>
                  </a:cubicBezTo>
                  <a:cubicBezTo>
                    <a:pt x="152" y="18"/>
                    <a:pt x="151" y="31"/>
                    <a:pt x="151" y="33"/>
                  </a:cubicBezTo>
                  <a:cubicBezTo>
                    <a:pt x="151" y="40"/>
                    <a:pt x="157" y="46"/>
                    <a:pt x="165" y="46"/>
                  </a:cubicBezTo>
                  <a:cubicBezTo>
                    <a:pt x="175" y="46"/>
                    <a:pt x="185" y="38"/>
                    <a:pt x="185" y="24"/>
                  </a:cubicBezTo>
                  <a:cubicBezTo>
                    <a:pt x="185" y="8"/>
                    <a:pt x="168" y="0"/>
                    <a:pt x="150" y="0"/>
                  </a:cubicBezTo>
                  <a:cubicBezTo>
                    <a:pt x="135" y="0"/>
                    <a:pt x="118" y="8"/>
                    <a:pt x="108" y="26"/>
                  </a:cubicBezTo>
                  <a:cubicBezTo>
                    <a:pt x="101" y="39"/>
                    <a:pt x="99" y="54"/>
                    <a:pt x="91" y="95"/>
                  </a:cubicBezTo>
                  <a:lnTo>
                    <a:pt x="64" y="95"/>
                  </a:lnTo>
                  <a:cubicBezTo>
                    <a:pt x="57" y="95"/>
                    <a:pt x="52" y="95"/>
                    <a:pt x="52" y="102"/>
                  </a:cubicBezTo>
                  <a:cubicBezTo>
                    <a:pt x="52" y="107"/>
                    <a:pt x="57" y="107"/>
                    <a:pt x="63" y="107"/>
                  </a:cubicBezTo>
                  <a:lnTo>
                    <a:pt x="89" y="107"/>
                  </a:lnTo>
                  <a:cubicBezTo>
                    <a:pt x="89" y="109"/>
                    <a:pt x="67" y="235"/>
                    <a:pt x="58" y="272"/>
                  </a:cubicBezTo>
                  <a:cubicBezTo>
                    <a:pt x="56" y="280"/>
                    <a:pt x="51" y="307"/>
                    <a:pt x="34" y="307"/>
                  </a:cubicBezTo>
                  <a:cubicBezTo>
                    <a:pt x="33" y="307"/>
                    <a:pt x="25" y="307"/>
                    <a:pt x="18" y="302"/>
                  </a:cubicBezTo>
                  <a:cubicBezTo>
                    <a:pt x="33" y="298"/>
                    <a:pt x="34" y="285"/>
                    <a:pt x="34" y="283"/>
                  </a:cubicBezTo>
                  <a:cubicBezTo>
                    <a:pt x="34" y="275"/>
                    <a:pt x="28" y="270"/>
                    <a:pt x="20" y="270"/>
                  </a:cubicBezTo>
                  <a:cubicBezTo>
                    <a:pt x="10" y="270"/>
                    <a:pt x="0" y="278"/>
                    <a:pt x="0" y="291"/>
                  </a:cubicBezTo>
                  <a:cubicBezTo>
                    <a:pt x="0" y="307"/>
                    <a:pt x="16" y="316"/>
                    <a:pt x="34" y="316"/>
                  </a:cubicBezTo>
                  <a:cubicBezTo>
                    <a:pt x="56" y="316"/>
                    <a:pt x="71" y="293"/>
                    <a:pt x="76" y="286"/>
                  </a:cubicBezTo>
                  <a:cubicBezTo>
                    <a:pt x="88" y="262"/>
                    <a:pt x="96" y="219"/>
                    <a:pt x="97" y="215"/>
                  </a:cubicBezTo>
                  <a:lnTo>
                    <a:pt x="116" y="10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0" name="Freeform 818">
              <a:extLst>
                <a:ext uri="{FF2B5EF4-FFF2-40B4-BE49-F238E27FC236}">
                  <a16:creationId xmlns:a16="http://schemas.microsoft.com/office/drawing/2014/main" id="{57E8E56A-B3E3-492A-8425-85F6C6612650}"/>
                </a:ext>
              </a:extLst>
            </p:cNvPr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>
              <a:off x="14762162" y="8301038"/>
              <a:ext cx="127000" cy="204788"/>
            </a:xfrm>
            <a:custGeom>
              <a:avLst/>
              <a:gdLst>
                <a:gd name="T0" fmla="*/ 154 w 154"/>
                <a:gd name="T1" fmla="*/ 168 h 231"/>
                <a:gd name="T2" fmla="*/ 142 w 154"/>
                <a:gd name="T3" fmla="*/ 168 h 231"/>
                <a:gd name="T4" fmla="*/ 133 w 154"/>
                <a:gd name="T5" fmla="*/ 199 h 231"/>
                <a:gd name="T6" fmla="*/ 98 w 154"/>
                <a:gd name="T7" fmla="*/ 201 h 231"/>
                <a:gd name="T8" fmla="*/ 34 w 154"/>
                <a:gd name="T9" fmla="*/ 201 h 231"/>
                <a:gd name="T10" fmla="*/ 104 w 154"/>
                <a:gd name="T11" fmla="*/ 143 h 231"/>
                <a:gd name="T12" fmla="*/ 154 w 154"/>
                <a:gd name="T13" fmla="*/ 68 h 231"/>
                <a:gd name="T14" fmla="*/ 72 w 154"/>
                <a:gd name="T15" fmla="*/ 0 h 231"/>
                <a:gd name="T16" fmla="*/ 0 w 154"/>
                <a:gd name="T17" fmla="*/ 62 h 231"/>
                <a:gd name="T18" fmla="*/ 18 w 154"/>
                <a:gd name="T19" fmla="*/ 81 h 231"/>
                <a:gd name="T20" fmla="*/ 37 w 154"/>
                <a:gd name="T21" fmla="*/ 63 h 231"/>
                <a:gd name="T22" fmla="*/ 16 w 154"/>
                <a:gd name="T23" fmla="*/ 45 h 231"/>
                <a:gd name="T24" fmla="*/ 67 w 154"/>
                <a:gd name="T25" fmla="*/ 12 h 231"/>
                <a:gd name="T26" fmla="*/ 120 w 154"/>
                <a:gd name="T27" fmla="*/ 68 h 231"/>
                <a:gd name="T28" fmla="*/ 87 w 154"/>
                <a:gd name="T29" fmla="*/ 134 h 231"/>
                <a:gd name="T30" fmla="*/ 3 w 154"/>
                <a:gd name="T31" fmla="*/ 218 h 231"/>
                <a:gd name="T32" fmla="*/ 0 w 154"/>
                <a:gd name="T33" fmla="*/ 231 h 231"/>
                <a:gd name="T34" fmla="*/ 143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2" y="168"/>
                  </a:lnTo>
                  <a:cubicBezTo>
                    <a:pt x="141" y="175"/>
                    <a:pt x="137" y="196"/>
                    <a:pt x="133" y="199"/>
                  </a:cubicBezTo>
                  <a:cubicBezTo>
                    <a:pt x="130" y="201"/>
                    <a:pt x="103" y="201"/>
                    <a:pt x="98" y="201"/>
                  </a:cubicBezTo>
                  <a:lnTo>
                    <a:pt x="34" y="201"/>
                  </a:lnTo>
                  <a:cubicBezTo>
                    <a:pt x="71" y="169"/>
                    <a:pt x="83" y="159"/>
                    <a:pt x="104" y="143"/>
                  </a:cubicBezTo>
                  <a:cubicBezTo>
                    <a:pt x="130" y="122"/>
                    <a:pt x="154" y="101"/>
                    <a:pt x="154" y="68"/>
                  </a:cubicBezTo>
                  <a:cubicBezTo>
                    <a:pt x="154" y="25"/>
                    <a:pt x="117" y="0"/>
                    <a:pt x="72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1"/>
                    <a:pt x="18" y="81"/>
                  </a:cubicBezTo>
                  <a:cubicBezTo>
                    <a:pt x="27" y="81"/>
                    <a:pt x="37" y="76"/>
                    <a:pt x="37" y="63"/>
                  </a:cubicBezTo>
                  <a:cubicBezTo>
                    <a:pt x="37" y="57"/>
                    <a:pt x="34" y="45"/>
                    <a:pt x="16" y="45"/>
                  </a:cubicBezTo>
                  <a:cubicBezTo>
                    <a:pt x="27" y="20"/>
                    <a:pt x="51" y="12"/>
                    <a:pt x="67" y="12"/>
                  </a:cubicBezTo>
                  <a:cubicBezTo>
                    <a:pt x="102" y="12"/>
                    <a:pt x="120" y="39"/>
                    <a:pt x="120" y="68"/>
                  </a:cubicBezTo>
                  <a:cubicBezTo>
                    <a:pt x="120" y="98"/>
                    <a:pt x="98" y="122"/>
                    <a:pt x="87" y="134"/>
                  </a:cubicBezTo>
                  <a:lnTo>
                    <a:pt x="3" y="218"/>
                  </a:lnTo>
                  <a:cubicBezTo>
                    <a:pt x="0" y="221"/>
                    <a:pt x="0" y="221"/>
                    <a:pt x="0" y="231"/>
                  </a:cubicBezTo>
                  <a:lnTo>
                    <a:pt x="143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1" name="Freeform 819">
              <a:extLst>
                <a:ext uri="{FF2B5EF4-FFF2-40B4-BE49-F238E27FC236}">
                  <a16:creationId xmlns:a16="http://schemas.microsoft.com/office/drawing/2014/main" id="{16FA6C4E-057B-4D5E-9789-5020241099BD}"/>
                </a:ext>
              </a:extLst>
            </p:cNvPr>
            <p:cNvSpPr>
              <a:spLocks noEditPoints="1"/>
            </p:cNvSpPr>
            <p:nvPr>
              <p:custDataLst>
                <p:tags r:id="rId80"/>
              </p:custDataLst>
            </p:nvPr>
          </p:nvSpPr>
          <p:spPr bwMode="auto">
            <a:xfrm>
              <a:off x="15060612" y="8240713"/>
              <a:ext cx="185738" cy="203200"/>
            </a:xfrm>
            <a:custGeom>
              <a:avLst/>
              <a:gdLst>
                <a:gd name="T0" fmla="*/ 145 w 225"/>
                <a:gd name="T1" fmla="*/ 185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2 w 225"/>
                <a:gd name="T9" fmla="*/ 151 h 229"/>
                <a:gd name="T10" fmla="*/ 212 w 225"/>
                <a:gd name="T11" fmla="*/ 179 h 229"/>
                <a:gd name="T12" fmla="*/ 194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7 h 229"/>
                <a:gd name="T20" fmla="*/ 89 w 225"/>
                <a:gd name="T21" fmla="*/ 0 h 229"/>
                <a:gd name="T22" fmla="*/ 14 w 225"/>
                <a:gd name="T23" fmla="*/ 56 h 229"/>
                <a:gd name="T24" fmla="*/ 37 w 225"/>
                <a:gd name="T25" fmla="*/ 80 h 229"/>
                <a:gd name="T26" fmla="*/ 60 w 225"/>
                <a:gd name="T27" fmla="*/ 57 h 229"/>
                <a:gd name="T28" fmla="*/ 35 w 225"/>
                <a:gd name="T29" fmla="*/ 34 h 229"/>
                <a:gd name="T30" fmla="*/ 88 w 225"/>
                <a:gd name="T31" fmla="*/ 11 h 229"/>
                <a:gd name="T32" fmla="*/ 141 w 225"/>
                <a:gd name="T33" fmla="*/ 75 h 229"/>
                <a:gd name="T34" fmla="*/ 141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79 w 225"/>
                <a:gd name="T41" fmla="*/ 229 h 229"/>
                <a:gd name="T42" fmla="*/ 145 w 225"/>
                <a:gd name="T43" fmla="*/ 185 h 229"/>
                <a:gd name="T44" fmla="*/ 141 w 225"/>
                <a:gd name="T45" fmla="*/ 104 h 229"/>
                <a:gd name="T46" fmla="*/ 141 w 225"/>
                <a:gd name="T47" fmla="*/ 153 h 229"/>
                <a:gd name="T48" fmla="*/ 83 w 225"/>
                <a:gd name="T49" fmla="*/ 218 h 229"/>
                <a:gd name="T50" fmla="*/ 38 w 225"/>
                <a:gd name="T51" fmla="*/ 175 h 229"/>
                <a:gd name="T52" fmla="*/ 141 w 225"/>
                <a:gd name="T53" fmla="*/ 10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5"/>
                  </a:moveTo>
                  <a:cubicBezTo>
                    <a:pt x="147" y="205"/>
                    <a:pt x="160" y="226"/>
                    <a:pt x="184" y="226"/>
                  </a:cubicBezTo>
                  <a:cubicBezTo>
                    <a:pt x="194" y="226"/>
                    <a:pt x="225" y="219"/>
                    <a:pt x="225" y="179"/>
                  </a:cubicBezTo>
                  <a:lnTo>
                    <a:pt x="225" y="151"/>
                  </a:lnTo>
                  <a:lnTo>
                    <a:pt x="212" y="151"/>
                  </a:lnTo>
                  <a:lnTo>
                    <a:pt x="212" y="179"/>
                  </a:lnTo>
                  <a:cubicBezTo>
                    <a:pt x="212" y="208"/>
                    <a:pt x="200" y="211"/>
                    <a:pt x="194" y="211"/>
                  </a:cubicBezTo>
                  <a:cubicBezTo>
                    <a:pt x="178" y="211"/>
                    <a:pt x="176" y="188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7"/>
                  </a:cubicBezTo>
                  <a:cubicBezTo>
                    <a:pt x="138" y="8"/>
                    <a:pt x="113" y="0"/>
                    <a:pt x="89" y="0"/>
                  </a:cubicBezTo>
                  <a:cubicBezTo>
                    <a:pt x="49" y="0"/>
                    <a:pt x="14" y="23"/>
                    <a:pt x="14" y="56"/>
                  </a:cubicBezTo>
                  <a:cubicBezTo>
                    <a:pt x="14" y="71"/>
                    <a:pt x="24" y="80"/>
                    <a:pt x="37" y="80"/>
                  </a:cubicBezTo>
                  <a:cubicBezTo>
                    <a:pt x="51" y="80"/>
                    <a:pt x="60" y="70"/>
                    <a:pt x="60" y="57"/>
                  </a:cubicBezTo>
                  <a:cubicBezTo>
                    <a:pt x="60" y="51"/>
                    <a:pt x="57" y="34"/>
                    <a:pt x="35" y="34"/>
                  </a:cubicBezTo>
                  <a:cubicBezTo>
                    <a:pt x="48" y="16"/>
                    <a:pt x="72" y="11"/>
                    <a:pt x="88" y="11"/>
                  </a:cubicBezTo>
                  <a:cubicBezTo>
                    <a:pt x="113" y="11"/>
                    <a:pt x="141" y="30"/>
                    <a:pt x="141" y="75"/>
                  </a:cubicBezTo>
                  <a:lnTo>
                    <a:pt x="141" y="93"/>
                  </a:lnTo>
                  <a:cubicBezTo>
                    <a:pt x="116" y="95"/>
                    <a:pt x="81" y="96"/>
                    <a:pt x="50" y="111"/>
                  </a:cubicBezTo>
                  <a:cubicBezTo>
                    <a:pt x="12" y="128"/>
                    <a:pt x="0" y="154"/>
                    <a:pt x="0" y="176"/>
                  </a:cubicBezTo>
                  <a:cubicBezTo>
                    <a:pt x="0" y="216"/>
                    <a:pt x="48" y="229"/>
                    <a:pt x="79" y="229"/>
                  </a:cubicBezTo>
                  <a:cubicBezTo>
                    <a:pt x="112" y="229"/>
                    <a:pt x="135" y="209"/>
                    <a:pt x="145" y="185"/>
                  </a:cubicBezTo>
                  <a:close/>
                  <a:moveTo>
                    <a:pt x="141" y="104"/>
                  </a:moveTo>
                  <a:lnTo>
                    <a:pt x="141" y="153"/>
                  </a:lnTo>
                  <a:cubicBezTo>
                    <a:pt x="141" y="201"/>
                    <a:pt x="105" y="218"/>
                    <a:pt x="83" y="218"/>
                  </a:cubicBezTo>
                  <a:cubicBezTo>
                    <a:pt x="58" y="218"/>
                    <a:pt x="38" y="200"/>
                    <a:pt x="38" y="175"/>
                  </a:cubicBezTo>
                  <a:cubicBezTo>
                    <a:pt x="38" y="148"/>
                    <a:pt x="59" y="107"/>
                    <a:pt x="141" y="10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2" name="Freeform 820">
              <a:extLst>
                <a:ext uri="{FF2B5EF4-FFF2-40B4-BE49-F238E27FC236}">
                  <a16:creationId xmlns:a16="http://schemas.microsoft.com/office/drawing/2014/main" id="{80782F02-A3A8-4EF4-8C2C-FF2C7B631EA0}"/>
                </a:ext>
              </a:extLst>
            </p:cNvPr>
            <p:cNvSpPr>
              <a:spLocks/>
            </p:cNvSpPr>
            <p:nvPr>
              <p:custDataLst>
                <p:tags r:id="rId81"/>
              </p:custDataLst>
            </p:nvPr>
          </p:nvSpPr>
          <p:spPr bwMode="auto">
            <a:xfrm>
              <a:off x="15260637" y="8243888"/>
              <a:ext cx="138113" cy="195263"/>
            </a:xfrm>
            <a:custGeom>
              <a:avLst/>
              <a:gdLst>
                <a:gd name="T0" fmla="*/ 69 w 167"/>
                <a:gd name="T1" fmla="*/ 55 h 220"/>
                <a:gd name="T2" fmla="*/ 69 w 167"/>
                <a:gd name="T3" fmla="*/ 0 h 220"/>
                <a:gd name="T4" fmla="*/ 0 w 167"/>
                <a:gd name="T5" fmla="*/ 5 h 220"/>
                <a:gd name="T6" fmla="*/ 0 w 167"/>
                <a:gd name="T7" fmla="*/ 21 h 220"/>
                <a:gd name="T8" fmla="*/ 39 w 167"/>
                <a:gd name="T9" fmla="*/ 49 h 220"/>
                <a:gd name="T10" fmla="*/ 39 w 167"/>
                <a:gd name="T11" fmla="*/ 182 h 220"/>
                <a:gd name="T12" fmla="*/ 0 w 167"/>
                <a:gd name="T13" fmla="*/ 205 h 220"/>
                <a:gd name="T14" fmla="*/ 0 w 167"/>
                <a:gd name="T15" fmla="*/ 220 h 220"/>
                <a:gd name="T16" fmla="*/ 57 w 167"/>
                <a:gd name="T17" fmla="*/ 219 h 220"/>
                <a:gd name="T18" fmla="*/ 120 w 167"/>
                <a:gd name="T19" fmla="*/ 220 h 220"/>
                <a:gd name="T20" fmla="*/ 120 w 167"/>
                <a:gd name="T21" fmla="*/ 205 h 220"/>
                <a:gd name="T22" fmla="*/ 109 w 167"/>
                <a:gd name="T23" fmla="*/ 205 h 220"/>
                <a:gd name="T24" fmla="*/ 72 w 167"/>
                <a:gd name="T25" fmla="*/ 181 h 220"/>
                <a:gd name="T26" fmla="*/ 72 w 167"/>
                <a:gd name="T27" fmla="*/ 105 h 220"/>
                <a:gd name="T28" fmla="*/ 130 w 167"/>
                <a:gd name="T29" fmla="*/ 11 h 220"/>
                <a:gd name="T30" fmla="*/ 136 w 167"/>
                <a:gd name="T31" fmla="*/ 11 h 220"/>
                <a:gd name="T32" fmla="*/ 124 w 167"/>
                <a:gd name="T33" fmla="*/ 31 h 220"/>
                <a:gd name="T34" fmla="*/ 146 w 167"/>
                <a:gd name="T35" fmla="*/ 52 h 220"/>
                <a:gd name="T36" fmla="*/ 167 w 167"/>
                <a:gd name="T37" fmla="*/ 30 h 220"/>
                <a:gd name="T38" fmla="*/ 130 w 167"/>
                <a:gd name="T39" fmla="*/ 0 h 220"/>
                <a:gd name="T40" fmla="*/ 69 w 167"/>
                <a:gd name="T41" fmla="*/ 5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7" h="220">
                  <a:moveTo>
                    <a:pt x="69" y="55"/>
                  </a:moveTo>
                  <a:lnTo>
                    <a:pt x="69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9" y="220"/>
                    <a:pt x="43" y="219"/>
                    <a:pt x="57" y="219"/>
                  </a:cubicBezTo>
                  <a:cubicBezTo>
                    <a:pt x="77" y="219"/>
                    <a:pt x="100" y="219"/>
                    <a:pt x="120" y="220"/>
                  </a:cubicBezTo>
                  <a:lnTo>
                    <a:pt x="120" y="205"/>
                  </a:lnTo>
                  <a:lnTo>
                    <a:pt x="109" y="205"/>
                  </a:lnTo>
                  <a:cubicBezTo>
                    <a:pt x="73" y="205"/>
                    <a:pt x="72" y="199"/>
                    <a:pt x="72" y="181"/>
                  </a:cubicBezTo>
                  <a:lnTo>
                    <a:pt x="72" y="105"/>
                  </a:lnTo>
                  <a:cubicBezTo>
                    <a:pt x="72" y="55"/>
                    <a:pt x="93" y="11"/>
                    <a:pt x="130" y="11"/>
                  </a:cubicBezTo>
                  <a:cubicBezTo>
                    <a:pt x="134" y="11"/>
                    <a:pt x="135" y="11"/>
                    <a:pt x="136" y="11"/>
                  </a:cubicBezTo>
                  <a:cubicBezTo>
                    <a:pt x="134" y="12"/>
                    <a:pt x="124" y="18"/>
                    <a:pt x="124" y="31"/>
                  </a:cubicBezTo>
                  <a:cubicBezTo>
                    <a:pt x="124" y="45"/>
                    <a:pt x="135" y="52"/>
                    <a:pt x="146" y="52"/>
                  </a:cubicBezTo>
                  <a:cubicBezTo>
                    <a:pt x="155" y="52"/>
                    <a:pt x="167" y="46"/>
                    <a:pt x="167" y="30"/>
                  </a:cubicBezTo>
                  <a:cubicBezTo>
                    <a:pt x="167" y="14"/>
                    <a:pt x="152" y="0"/>
                    <a:pt x="130" y="0"/>
                  </a:cubicBezTo>
                  <a:cubicBezTo>
                    <a:pt x="94" y="0"/>
                    <a:pt x="76" y="33"/>
                    <a:pt x="69" y="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3" name="Freeform 821">
              <a:extLst>
                <a:ext uri="{FF2B5EF4-FFF2-40B4-BE49-F238E27FC236}">
                  <a16:creationId xmlns:a16="http://schemas.microsoft.com/office/drawing/2014/main" id="{92B6A016-833B-4058-9E78-3E6AAE93C5F2}"/>
                </a:ext>
              </a:extLst>
            </p:cNvPr>
            <p:cNvSpPr>
              <a:spLocks/>
            </p:cNvSpPr>
            <p:nvPr>
              <p:custDataLst>
                <p:tags r:id="rId82"/>
              </p:custDataLst>
            </p:nvPr>
          </p:nvSpPr>
          <p:spPr bwMode="auto">
            <a:xfrm>
              <a:off x="15424150" y="8240713"/>
              <a:ext cx="157163" cy="203200"/>
            </a:xfrm>
            <a:custGeom>
              <a:avLst/>
              <a:gdLst>
                <a:gd name="T0" fmla="*/ 41 w 190"/>
                <a:gd name="T1" fmla="*/ 115 h 229"/>
                <a:gd name="T2" fmla="*/ 108 w 190"/>
                <a:gd name="T3" fmla="*/ 12 h 229"/>
                <a:gd name="T4" fmla="*/ 162 w 190"/>
                <a:gd name="T5" fmla="*/ 31 h 229"/>
                <a:gd name="T6" fmla="*/ 138 w 190"/>
                <a:gd name="T7" fmla="*/ 54 h 229"/>
                <a:gd name="T8" fmla="*/ 161 w 190"/>
                <a:gd name="T9" fmla="*/ 77 h 229"/>
                <a:gd name="T10" fmla="*/ 184 w 190"/>
                <a:gd name="T11" fmla="*/ 53 h 229"/>
                <a:gd name="T12" fmla="*/ 108 w 190"/>
                <a:gd name="T13" fmla="*/ 0 h 229"/>
                <a:gd name="T14" fmla="*/ 0 w 190"/>
                <a:gd name="T15" fmla="*/ 116 h 229"/>
                <a:gd name="T16" fmla="*/ 107 w 190"/>
                <a:gd name="T17" fmla="*/ 229 h 229"/>
                <a:gd name="T18" fmla="*/ 190 w 190"/>
                <a:gd name="T19" fmla="*/ 164 h 229"/>
                <a:gd name="T20" fmla="*/ 183 w 190"/>
                <a:gd name="T21" fmla="*/ 159 h 229"/>
                <a:gd name="T22" fmla="*/ 177 w 190"/>
                <a:gd name="T23" fmla="*/ 164 h 229"/>
                <a:gd name="T24" fmla="*/ 111 w 190"/>
                <a:gd name="T25" fmla="*/ 216 h 229"/>
                <a:gd name="T26" fmla="*/ 41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1" y="115"/>
                  </a:moveTo>
                  <a:cubicBezTo>
                    <a:pt x="41" y="33"/>
                    <a:pt x="82" y="12"/>
                    <a:pt x="108" y="12"/>
                  </a:cubicBezTo>
                  <a:cubicBezTo>
                    <a:pt x="113" y="12"/>
                    <a:pt x="144" y="13"/>
                    <a:pt x="162" y="31"/>
                  </a:cubicBezTo>
                  <a:cubicBezTo>
                    <a:pt x="141" y="32"/>
                    <a:pt x="138" y="47"/>
                    <a:pt x="138" y="54"/>
                  </a:cubicBezTo>
                  <a:cubicBezTo>
                    <a:pt x="138" y="67"/>
                    <a:pt x="147" y="77"/>
                    <a:pt x="161" y="77"/>
                  </a:cubicBezTo>
                  <a:cubicBezTo>
                    <a:pt x="174" y="77"/>
                    <a:pt x="184" y="68"/>
                    <a:pt x="184" y="53"/>
                  </a:cubicBezTo>
                  <a:cubicBezTo>
                    <a:pt x="184" y="19"/>
                    <a:pt x="146" y="0"/>
                    <a:pt x="108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79"/>
                    <a:pt x="49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3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2" y="210"/>
                    <a:pt x="130" y="216"/>
                    <a:pt x="111" y="216"/>
                  </a:cubicBezTo>
                  <a:cubicBezTo>
                    <a:pt x="85" y="216"/>
                    <a:pt x="41" y="195"/>
                    <a:pt x="41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4" name="Freeform 822">
              <a:extLst>
                <a:ext uri="{FF2B5EF4-FFF2-40B4-BE49-F238E27FC236}">
                  <a16:creationId xmlns:a16="http://schemas.microsoft.com/office/drawing/2014/main" id="{14078F80-F186-415D-801B-E05440ECE8CE}"/>
                </a:ext>
              </a:extLst>
            </p:cNvPr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>
              <a:off x="15601950" y="8167688"/>
              <a:ext cx="128588" cy="276225"/>
            </a:xfrm>
            <a:custGeom>
              <a:avLst/>
              <a:gdLst>
                <a:gd name="T0" fmla="*/ 76 w 156"/>
                <a:gd name="T1" fmla="*/ 107 h 312"/>
                <a:gd name="T2" fmla="*/ 148 w 156"/>
                <a:gd name="T3" fmla="*/ 107 h 312"/>
                <a:gd name="T4" fmla="*/ 148 w 156"/>
                <a:gd name="T5" fmla="*/ 91 h 312"/>
                <a:gd name="T6" fmla="*/ 76 w 156"/>
                <a:gd name="T7" fmla="*/ 91 h 312"/>
                <a:gd name="T8" fmla="*/ 76 w 156"/>
                <a:gd name="T9" fmla="*/ 0 h 312"/>
                <a:gd name="T10" fmla="*/ 64 w 156"/>
                <a:gd name="T11" fmla="*/ 0 h 312"/>
                <a:gd name="T12" fmla="*/ 0 w 156"/>
                <a:gd name="T13" fmla="*/ 96 h 312"/>
                <a:gd name="T14" fmla="*/ 0 w 156"/>
                <a:gd name="T15" fmla="*/ 107 h 312"/>
                <a:gd name="T16" fmla="*/ 42 w 156"/>
                <a:gd name="T17" fmla="*/ 107 h 312"/>
                <a:gd name="T18" fmla="*/ 42 w 156"/>
                <a:gd name="T19" fmla="*/ 244 h 312"/>
                <a:gd name="T20" fmla="*/ 106 w 156"/>
                <a:gd name="T21" fmla="*/ 312 h 312"/>
                <a:gd name="T22" fmla="*/ 156 w 156"/>
                <a:gd name="T23" fmla="*/ 244 h 312"/>
                <a:gd name="T24" fmla="*/ 156 w 156"/>
                <a:gd name="T25" fmla="*/ 216 h 312"/>
                <a:gd name="T26" fmla="*/ 143 w 156"/>
                <a:gd name="T27" fmla="*/ 216 h 312"/>
                <a:gd name="T28" fmla="*/ 143 w 156"/>
                <a:gd name="T29" fmla="*/ 243 h 312"/>
                <a:gd name="T30" fmla="*/ 110 w 156"/>
                <a:gd name="T31" fmla="*/ 299 h 312"/>
                <a:gd name="T32" fmla="*/ 76 w 156"/>
                <a:gd name="T33" fmla="*/ 245 h 312"/>
                <a:gd name="T34" fmla="*/ 76 w 156"/>
                <a:gd name="T35" fmla="*/ 10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2">
                  <a:moveTo>
                    <a:pt x="76" y="107"/>
                  </a:moveTo>
                  <a:lnTo>
                    <a:pt x="148" y="107"/>
                  </a:lnTo>
                  <a:lnTo>
                    <a:pt x="148" y="91"/>
                  </a:lnTo>
                  <a:lnTo>
                    <a:pt x="76" y="91"/>
                  </a:lnTo>
                  <a:lnTo>
                    <a:pt x="76" y="0"/>
                  </a:lnTo>
                  <a:lnTo>
                    <a:pt x="64" y="0"/>
                  </a:lnTo>
                  <a:cubicBezTo>
                    <a:pt x="64" y="40"/>
                    <a:pt x="49" y="94"/>
                    <a:pt x="0" y="96"/>
                  </a:cubicBezTo>
                  <a:lnTo>
                    <a:pt x="0" y="107"/>
                  </a:lnTo>
                  <a:lnTo>
                    <a:pt x="42" y="107"/>
                  </a:lnTo>
                  <a:lnTo>
                    <a:pt x="42" y="244"/>
                  </a:lnTo>
                  <a:cubicBezTo>
                    <a:pt x="42" y="306"/>
                    <a:pt x="88" y="312"/>
                    <a:pt x="106" y="312"/>
                  </a:cubicBezTo>
                  <a:cubicBezTo>
                    <a:pt x="142" y="312"/>
                    <a:pt x="156" y="276"/>
                    <a:pt x="156" y="244"/>
                  </a:cubicBezTo>
                  <a:lnTo>
                    <a:pt x="156" y="216"/>
                  </a:lnTo>
                  <a:lnTo>
                    <a:pt x="143" y="216"/>
                  </a:lnTo>
                  <a:lnTo>
                    <a:pt x="143" y="243"/>
                  </a:lnTo>
                  <a:cubicBezTo>
                    <a:pt x="143" y="280"/>
                    <a:pt x="128" y="299"/>
                    <a:pt x="110" y="299"/>
                  </a:cubicBezTo>
                  <a:cubicBezTo>
                    <a:pt x="76" y="299"/>
                    <a:pt x="76" y="254"/>
                    <a:pt x="76" y="245"/>
                  </a:cubicBezTo>
                  <a:lnTo>
                    <a:pt x="76" y="10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5" name="Freeform 823">
              <a:extLst>
                <a:ext uri="{FF2B5EF4-FFF2-40B4-BE49-F238E27FC236}">
                  <a16:creationId xmlns:a16="http://schemas.microsoft.com/office/drawing/2014/main" id="{2EF4309B-9587-4285-BAD2-91A6E877B754}"/>
                </a:ext>
              </a:extLst>
            </p:cNvPr>
            <p:cNvSpPr>
              <a:spLocks noEditPoints="1"/>
            </p:cNvSpPr>
            <p:nvPr>
              <p:custDataLst>
                <p:tags r:id="rId84"/>
              </p:custDataLst>
            </p:nvPr>
          </p:nvSpPr>
          <p:spPr bwMode="auto">
            <a:xfrm>
              <a:off x="15771812" y="8240713"/>
              <a:ext cx="185738" cy="203200"/>
            </a:xfrm>
            <a:custGeom>
              <a:avLst/>
              <a:gdLst>
                <a:gd name="T0" fmla="*/ 145 w 225"/>
                <a:gd name="T1" fmla="*/ 185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2 w 225"/>
                <a:gd name="T9" fmla="*/ 151 h 229"/>
                <a:gd name="T10" fmla="*/ 212 w 225"/>
                <a:gd name="T11" fmla="*/ 179 h 229"/>
                <a:gd name="T12" fmla="*/ 194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7 h 229"/>
                <a:gd name="T20" fmla="*/ 90 w 225"/>
                <a:gd name="T21" fmla="*/ 0 h 229"/>
                <a:gd name="T22" fmla="*/ 14 w 225"/>
                <a:gd name="T23" fmla="*/ 56 h 229"/>
                <a:gd name="T24" fmla="*/ 37 w 225"/>
                <a:gd name="T25" fmla="*/ 80 h 229"/>
                <a:gd name="T26" fmla="*/ 60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1 w 225"/>
                <a:gd name="T33" fmla="*/ 75 h 229"/>
                <a:gd name="T34" fmla="*/ 141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5 w 225"/>
                <a:gd name="T43" fmla="*/ 185 h 229"/>
                <a:gd name="T44" fmla="*/ 141 w 225"/>
                <a:gd name="T45" fmla="*/ 104 h 229"/>
                <a:gd name="T46" fmla="*/ 141 w 225"/>
                <a:gd name="T47" fmla="*/ 153 h 229"/>
                <a:gd name="T48" fmla="*/ 83 w 225"/>
                <a:gd name="T49" fmla="*/ 218 h 229"/>
                <a:gd name="T50" fmla="*/ 38 w 225"/>
                <a:gd name="T51" fmla="*/ 175 h 229"/>
                <a:gd name="T52" fmla="*/ 141 w 225"/>
                <a:gd name="T53" fmla="*/ 10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5"/>
                  </a:moveTo>
                  <a:cubicBezTo>
                    <a:pt x="147" y="205"/>
                    <a:pt x="160" y="226"/>
                    <a:pt x="184" y="226"/>
                  </a:cubicBezTo>
                  <a:cubicBezTo>
                    <a:pt x="194" y="226"/>
                    <a:pt x="225" y="219"/>
                    <a:pt x="225" y="179"/>
                  </a:cubicBezTo>
                  <a:lnTo>
                    <a:pt x="225" y="151"/>
                  </a:lnTo>
                  <a:lnTo>
                    <a:pt x="212" y="151"/>
                  </a:lnTo>
                  <a:lnTo>
                    <a:pt x="212" y="179"/>
                  </a:lnTo>
                  <a:cubicBezTo>
                    <a:pt x="212" y="208"/>
                    <a:pt x="200" y="211"/>
                    <a:pt x="194" y="211"/>
                  </a:cubicBezTo>
                  <a:cubicBezTo>
                    <a:pt x="178" y="211"/>
                    <a:pt x="176" y="188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7"/>
                  </a:cubicBezTo>
                  <a:cubicBezTo>
                    <a:pt x="138" y="8"/>
                    <a:pt x="114" y="0"/>
                    <a:pt x="90" y="0"/>
                  </a:cubicBezTo>
                  <a:cubicBezTo>
                    <a:pt x="49" y="0"/>
                    <a:pt x="14" y="23"/>
                    <a:pt x="14" y="56"/>
                  </a:cubicBezTo>
                  <a:cubicBezTo>
                    <a:pt x="14" y="71"/>
                    <a:pt x="24" y="80"/>
                    <a:pt x="37" y="80"/>
                  </a:cubicBezTo>
                  <a:cubicBezTo>
                    <a:pt x="51" y="80"/>
                    <a:pt x="60" y="70"/>
                    <a:pt x="60" y="57"/>
                  </a:cubicBezTo>
                  <a:cubicBezTo>
                    <a:pt x="60" y="51"/>
                    <a:pt x="58" y="34"/>
                    <a:pt x="35" y="34"/>
                  </a:cubicBezTo>
                  <a:cubicBezTo>
                    <a:pt x="48" y="16"/>
                    <a:pt x="73" y="11"/>
                    <a:pt x="89" y="11"/>
                  </a:cubicBezTo>
                  <a:cubicBezTo>
                    <a:pt x="113" y="11"/>
                    <a:pt x="141" y="30"/>
                    <a:pt x="141" y="75"/>
                  </a:cubicBezTo>
                  <a:lnTo>
                    <a:pt x="141" y="93"/>
                  </a:lnTo>
                  <a:cubicBezTo>
                    <a:pt x="116" y="95"/>
                    <a:pt x="81" y="96"/>
                    <a:pt x="50" y="111"/>
                  </a:cubicBezTo>
                  <a:cubicBezTo>
                    <a:pt x="12" y="128"/>
                    <a:pt x="0" y="154"/>
                    <a:pt x="0" y="176"/>
                  </a:cubicBezTo>
                  <a:cubicBezTo>
                    <a:pt x="0" y="216"/>
                    <a:pt x="48" y="229"/>
                    <a:pt x="80" y="229"/>
                  </a:cubicBezTo>
                  <a:cubicBezTo>
                    <a:pt x="113" y="229"/>
                    <a:pt x="135" y="209"/>
                    <a:pt x="145" y="185"/>
                  </a:cubicBezTo>
                  <a:close/>
                  <a:moveTo>
                    <a:pt x="141" y="104"/>
                  </a:moveTo>
                  <a:lnTo>
                    <a:pt x="141" y="153"/>
                  </a:lnTo>
                  <a:cubicBezTo>
                    <a:pt x="141" y="201"/>
                    <a:pt x="106" y="218"/>
                    <a:pt x="83" y="218"/>
                  </a:cubicBezTo>
                  <a:cubicBezTo>
                    <a:pt x="59" y="218"/>
                    <a:pt x="38" y="200"/>
                    <a:pt x="38" y="175"/>
                  </a:cubicBezTo>
                  <a:cubicBezTo>
                    <a:pt x="38" y="148"/>
                    <a:pt x="59" y="107"/>
                    <a:pt x="141" y="10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6" name="Freeform 824">
              <a:extLst>
                <a:ext uri="{FF2B5EF4-FFF2-40B4-BE49-F238E27FC236}">
                  <a16:creationId xmlns:a16="http://schemas.microsoft.com/office/drawing/2014/main" id="{08430B85-8305-4564-A8ED-5CD03BFAA797}"/>
                </a:ext>
              </a:extLst>
            </p:cNvPr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>
              <a:off x="15973425" y="8243888"/>
              <a:ext cx="207963" cy="195263"/>
            </a:xfrm>
            <a:custGeom>
              <a:avLst/>
              <a:gdLst>
                <a:gd name="T0" fmla="*/ 39 w 251"/>
                <a:gd name="T1" fmla="*/ 49 h 220"/>
                <a:gd name="T2" fmla="*/ 39 w 251"/>
                <a:gd name="T3" fmla="*/ 182 h 220"/>
                <a:gd name="T4" fmla="*/ 0 w 251"/>
                <a:gd name="T5" fmla="*/ 205 h 220"/>
                <a:gd name="T6" fmla="*/ 0 w 251"/>
                <a:gd name="T7" fmla="*/ 220 h 220"/>
                <a:gd name="T8" fmla="*/ 56 w 251"/>
                <a:gd name="T9" fmla="*/ 219 h 220"/>
                <a:gd name="T10" fmla="*/ 112 w 251"/>
                <a:gd name="T11" fmla="*/ 220 h 220"/>
                <a:gd name="T12" fmla="*/ 112 w 251"/>
                <a:gd name="T13" fmla="*/ 205 h 220"/>
                <a:gd name="T14" fmla="*/ 73 w 251"/>
                <a:gd name="T15" fmla="*/ 182 h 220"/>
                <a:gd name="T16" fmla="*/ 73 w 251"/>
                <a:gd name="T17" fmla="*/ 91 h 220"/>
                <a:gd name="T18" fmla="*/ 141 w 251"/>
                <a:gd name="T19" fmla="*/ 11 h 220"/>
                <a:gd name="T20" fmla="*/ 177 w 251"/>
                <a:gd name="T21" fmla="*/ 66 h 220"/>
                <a:gd name="T22" fmla="*/ 177 w 251"/>
                <a:gd name="T23" fmla="*/ 182 h 220"/>
                <a:gd name="T24" fmla="*/ 139 w 251"/>
                <a:gd name="T25" fmla="*/ 205 h 220"/>
                <a:gd name="T26" fmla="*/ 139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5 h 220"/>
                <a:gd name="T38" fmla="*/ 196 w 251"/>
                <a:gd name="T39" fmla="*/ 18 h 220"/>
                <a:gd name="T40" fmla="*/ 144 w 251"/>
                <a:gd name="T41" fmla="*/ 0 h 220"/>
                <a:gd name="T42" fmla="*/ 70 w 251"/>
                <a:gd name="T43" fmla="*/ 52 h 220"/>
                <a:gd name="T44" fmla="*/ 70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7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2"/>
                  </a:cubicBezTo>
                  <a:lnTo>
                    <a:pt x="73" y="91"/>
                  </a:lnTo>
                  <a:cubicBezTo>
                    <a:pt x="73" y="39"/>
                    <a:pt x="109" y="11"/>
                    <a:pt x="141" y="11"/>
                  </a:cubicBezTo>
                  <a:cubicBezTo>
                    <a:pt x="172" y="11"/>
                    <a:pt x="177" y="38"/>
                    <a:pt x="177" y="66"/>
                  </a:cubicBezTo>
                  <a:lnTo>
                    <a:pt x="177" y="182"/>
                  </a:lnTo>
                  <a:cubicBezTo>
                    <a:pt x="177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2" y="205"/>
                    <a:pt x="212" y="190"/>
                  </a:cubicBezTo>
                  <a:lnTo>
                    <a:pt x="212" y="95"/>
                  </a:lnTo>
                  <a:cubicBezTo>
                    <a:pt x="212" y="52"/>
                    <a:pt x="212" y="36"/>
                    <a:pt x="196" y="18"/>
                  </a:cubicBezTo>
                  <a:cubicBezTo>
                    <a:pt x="189" y="10"/>
                    <a:pt x="173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7" name="Freeform 825">
              <a:extLst>
                <a:ext uri="{FF2B5EF4-FFF2-40B4-BE49-F238E27FC236}">
                  <a16:creationId xmlns:a16="http://schemas.microsoft.com/office/drawing/2014/main" id="{2B392FA0-5180-44C4-9B58-2ACBCF03E4EB}"/>
                </a:ext>
              </a:extLst>
            </p:cNvPr>
            <p:cNvSpPr>
              <a:spLocks/>
            </p:cNvSpPr>
            <p:nvPr>
              <p:custDataLst>
                <p:tags r:id="rId86"/>
              </p:custDataLst>
            </p:nvPr>
          </p:nvSpPr>
          <p:spPr bwMode="auto">
            <a:xfrm>
              <a:off x="16230600" y="8107363"/>
              <a:ext cx="95250" cy="442913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50 h 499"/>
                <a:gd name="T6" fmla="*/ 109 w 116"/>
                <a:gd name="T7" fmla="*/ 14 h 499"/>
                <a:gd name="T8" fmla="*/ 116 w 116"/>
                <a:gd name="T9" fmla="*/ 5 h 499"/>
                <a:gd name="T10" fmla="*/ 111 w 116"/>
                <a:gd name="T11" fmla="*/ 0 h 499"/>
                <a:gd name="T12" fmla="*/ 32 w 116"/>
                <a:gd name="T13" fmla="*/ 97 h 499"/>
                <a:gd name="T14" fmla="*/ 0 w 116"/>
                <a:gd name="T15" fmla="*/ 250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7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2" y="97"/>
                  </a:cubicBezTo>
                  <a:cubicBezTo>
                    <a:pt x="6" y="152"/>
                    <a:pt x="0" y="208"/>
                    <a:pt x="0" y="250"/>
                  </a:cubicBezTo>
                  <a:cubicBezTo>
                    <a:pt x="0" y="288"/>
                    <a:pt x="6" y="349"/>
                    <a:pt x="33" y="405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8" name="Freeform 826">
              <a:extLst>
                <a:ext uri="{FF2B5EF4-FFF2-40B4-BE49-F238E27FC236}">
                  <a16:creationId xmlns:a16="http://schemas.microsoft.com/office/drawing/2014/main" id="{6E75DEA9-9EE0-4945-8DA7-7CE13719E782}"/>
                </a:ext>
              </a:extLst>
            </p:cNvPr>
            <p:cNvSpPr>
              <a:spLocks/>
            </p:cNvSpPr>
            <p:nvPr>
              <p:custDataLst>
                <p:tags r:id="rId87"/>
              </p:custDataLst>
            </p:nvPr>
          </p:nvSpPr>
          <p:spPr bwMode="auto">
            <a:xfrm>
              <a:off x="16397287" y="8107363"/>
              <a:ext cx="57150" cy="442913"/>
            </a:xfrm>
            <a:custGeom>
              <a:avLst/>
              <a:gdLst>
                <a:gd name="T0" fmla="*/ 69 w 69"/>
                <a:gd name="T1" fmla="*/ 499 h 499"/>
                <a:gd name="T2" fmla="*/ 69 w 69"/>
                <a:gd name="T3" fmla="*/ 479 h 499"/>
                <a:gd name="T4" fmla="*/ 20 w 69"/>
                <a:gd name="T5" fmla="*/ 479 h 499"/>
                <a:gd name="T6" fmla="*/ 20 w 69"/>
                <a:gd name="T7" fmla="*/ 20 h 499"/>
                <a:gd name="T8" fmla="*/ 69 w 69"/>
                <a:gd name="T9" fmla="*/ 20 h 499"/>
                <a:gd name="T10" fmla="*/ 69 w 69"/>
                <a:gd name="T11" fmla="*/ 0 h 499"/>
                <a:gd name="T12" fmla="*/ 0 w 69"/>
                <a:gd name="T13" fmla="*/ 0 h 499"/>
                <a:gd name="T14" fmla="*/ 0 w 69"/>
                <a:gd name="T15" fmla="*/ 499 h 499"/>
                <a:gd name="T16" fmla="*/ 69 w 69"/>
                <a:gd name="T1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499">
                  <a:moveTo>
                    <a:pt x="69" y="499"/>
                  </a:moveTo>
                  <a:lnTo>
                    <a:pt x="69" y="479"/>
                  </a:lnTo>
                  <a:lnTo>
                    <a:pt x="20" y="479"/>
                  </a:lnTo>
                  <a:lnTo>
                    <a:pt x="20" y="20"/>
                  </a:lnTo>
                  <a:lnTo>
                    <a:pt x="69" y="20"/>
                  </a:lnTo>
                  <a:lnTo>
                    <a:pt x="69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69" y="4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9" name="Freeform 827">
              <a:extLst>
                <a:ext uri="{FF2B5EF4-FFF2-40B4-BE49-F238E27FC236}">
                  <a16:creationId xmlns:a16="http://schemas.microsoft.com/office/drawing/2014/main" id="{48806AB5-1DE6-451A-BE62-07E4407471E6}"/>
                </a:ext>
              </a:extLst>
            </p:cNvPr>
            <p:cNvSpPr>
              <a:spLocks/>
            </p:cNvSpPr>
            <p:nvPr>
              <p:custDataLst>
                <p:tags r:id="rId88"/>
              </p:custDataLst>
            </p:nvPr>
          </p:nvSpPr>
          <p:spPr bwMode="auto">
            <a:xfrm>
              <a:off x="16475075" y="8243888"/>
              <a:ext cx="212725" cy="200025"/>
            </a:xfrm>
            <a:custGeom>
              <a:avLst/>
              <a:gdLst>
                <a:gd name="T0" fmla="*/ 160 w 257"/>
                <a:gd name="T1" fmla="*/ 192 h 226"/>
                <a:gd name="T2" fmla="*/ 205 w 257"/>
                <a:gd name="T3" fmla="*/ 226 h 226"/>
                <a:gd name="T4" fmla="*/ 242 w 257"/>
                <a:gd name="T5" fmla="*/ 198 h 226"/>
                <a:gd name="T6" fmla="*/ 257 w 257"/>
                <a:gd name="T7" fmla="*/ 149 h 226"/>
                <a:gd name="T8" fmla="*/ 251 w 257"/>
                <a:gd name="T9" fmla="*/ 144 h 226"/>
                <a:gd name="T10" fmla="*/ 244 w 257"/>
                <a:gd name="T11" fmla="*/ 153 h 226"/>
                <a:gd name="T12" fmla="*/ 206 w 257"/>
                <a:gd name="T13" fmla="*/ 215 h 226"/>
                <a:gd name="T14" fmla="*/ 191 w 257"/>
                <a:gd name="T15" fmla="*/ 192 h 226"/>
                <a:gd name="T16" fmla="*/ 201 w 257"/>
                <a:gd name="T17" fmla="*/ 140 h 226"/>
                <a:gd name="T18" fmla="*/ 215 w 257"/>
                <a:gd name="T19" fmla="*/ 86 h 226"/>
                <a:gd name="T20" fmla="*/ 223 w 257"/>
                <a:gd name="T21" fmla="*/ 52 h 226"/>
                <a:gd name="T22" fmla="*/ 231 w 257"/>
                <a:gd name="T23" fmla="*/ 19 h 226"/>
                <a:gd name="T24" fmla="*/ 216 w 257"/>
                <a:gd name="T25" fmla="*/ 5 h 226"/>
                <a:gd name="T26" fmla="*/ 197 w 257"/>
                <a:gd name="T27" fmla="*/ 23 h 226"/>
                <a:gd name="T28" fmla="*/ 159 w 257"/>
                <a:gd name="T29" fmla="*/ 173 h 226"/>
                <a:gd name="T30" fmla="*/ 103 w 257"/>
                <a:gd name="T31" fmla="*/ 215 h 226"/>
                <a:gd name="T32" fmla="*/ 72 w 257"/>
                <a:gd name="T33" fmla="*/ 174 h 226"/>
                <a:gd name="T34" fmla="*/ 99 w 257"/>
                <a:gd name="T35" fmla="*/ 72 h 226"/>
                <a:gd name="T36" fmla="*/ 107 w 257"/>
                <a:gd name="T37" fmla="*/ 41 h 226"/>
                <a:gd name="T38" fmla="*/ 66 w 257"/>
                <a:gd name="T39" fmla="*/ 0 h 226"/>
                <a:gd name="T40" fmla="*/ 0 w 257"/>
                <a:gd name="T41" fmla="*/ 77 h 226"/>
                <a:gd name="T42" fmla="*/ 6 w 257"/>
                <a:gd name="T43" fmla="*/ 82 h 226"/>
                <a:gd name="T44" fmla="*/ 14 w 257"/>
                <a:gd name="T45" fmla="*/ 73 h 226"/>
                <a:gd name="T46" fmla="*/ 65 w 257"/>
                <a:gd name="T47" fmla="*/ 11 h 226"/>
                <a:gd name="T48" fmla="*/ 77 w 257"/>
                <a:gd name="T49" fmla="*/ 27 h 226"/>
                <a:gd name="T50" fmla="*/ 69 w 257"/>
                <a:gd name="T51" fmla="*/ 61 h 226"/>
                <a:gd name="T52" fmla="*/ 40 w 257"/>
                <a:gd name="T53" fmla="*/ 166 h 226"/>
                <a:gd name="T54" fmla="*/ 101 w 257"/>
                <a:gd name="T55" fmla="*/ 226 h 226"/>
                <a:gd name="T56" fmla="*/ 160 w 257"/>
                <a:gd name="T57" fmla="*/ 192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7" h="226">
                  <a:moveTo>
                    <a:pt x="160" y="192"/>
                  </a:moveTo>
                  <a:cubicBezTo>
                    <a:pt x="166" y="213"/>
                    <a:pt x="183" y="226"/>
                    <a:pt x="205" y="226"/>
                  </a:cubicBezTo>
                  <a:cubicBezTo>
                    <a:pt x="222" y="226"/>
                    <a:pt x="234" y="214"/>
                    <a:pt x="242" y="198"/>
                  </a:cubicBezTo>
                  <a:cubicBezTo>
                    <a:pt x="250" y="180"/>
                    <a:pt x="257" y="150"/>
                    <a:pt x="257" y="149"/>
                  </a:cubicBezTo>
                  <a:cubicBezTo>
                    <a:pt x="257" y="144"/>
                    <a:pt x="252" y="144"/>
                    <a:pt x="251" y="144"/>
                  </a:cubicBezTo>
                  <a:cubicBezTo>
                    <a:pt x="246" y="144"/>
                    <a:pt x="245" y="146"/>
                    <a:pt x="244" y="153"/>
                  </a:cubicBezTo>
                  <a:cubicBezTo>
                    <a:pt x="237" y="181"/>
                    <a:pt x="227" y="215"/>
                    <a:pt x="206" y="215"/>
                  </a:cubicBezTo>
                  <a:cubicBezTo>
                    <a:pt x="196" y="215"/>
                    <a:pt x="191" y="208"/>
                    <a:pt x="191" y="192"/>
                  </a:cubicBezTo>
                  <a:cubicBezTo>
                    <a:pt x="191" y="181"/>
                    <a:pt x="197" y="157"/>
                    <a:pt x="201" y="140"/>
                  </a:cubicBezTo>
                  <a:lnTo>
                    <a:pt x="215" y="86"/>
                  </a:lnTo>
                  <a:cubicBezTo>
                    <a:pt x="216" y="79"/>
                    <a:pt x="221" y="60"/>
                    <a:pt x="223" y="52"/>
                  </a:cubicBezTo>
                  <a:cubicBezTo>
                    <a:pt x="226" y="41"/>
                    <a:pt x="231" y="22"/>
                    <a:pt x="231" y="19"/>
                  </a:cubicBezTo>
                  <a:cubicBezTo>
                    <a:pt x="231" y="10"/>
                    <a:pt x="224" y="5"/>
                    <a:pt x="216" y="5"/>
                  </a:cubicBezTo>
                  <a:cubicBezTo>
                    <a:pt x="214" y="5"/>
                    <a:pt x="201" y="6"/>
                    <a:pt x="197" y="23"/>
                  </a:cubicBezTo>
                  <a:cubicBezTo>
                    <a:pt x="187" y="59"/>
                    <a:pt x="165" y="146"/>
                    <a:pt x="159" y="173"/>
                  </a:cubicBezTo>
                  <a:cubicBezTo>
                    <a:pt x="159" y="175"/>
                    <a:pt x="139" y="215"/>
                    <a:pt x="103" y="215"/>
                  </a:cubicBezTo>
                  <a:cubicBezTo>
                    <a:pt x="77" y="215"/>
                    <a:pt x="72" y="192"/>
                    <a:pt x="72" y="174"/>
                  </a:cubicBezTo>
                  <a:cubicBezTo>
                    <a:pt x="72" y="146"/>
                    <a:pt x="85" y="107"/>
                    <a:pt x="99" y="72"/>
                  </a:cubicBezTo>
                  <a:cubicBezTo>
                    <a:pt x="105" y="57"/>
                    <a:pt x="107" y="50"/>
                    <a:pt x="107" y="41"/>
                  </a:cubicBezTo>
                  <a:cubicBezTo>
                    <a:pt x="107" y="18"/>
                    <a:pt x="91" y="0"/>
                    <a:pt x="66" y="0"/>
                  </a:cubicBezTo>
                  <a:cubicBezTo>
                    <a:pt x="19" y="0"/>
                    <a:pt x="0" y="72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2" y="81"/>
                    <a:pt x="14" y="73"/>
                  </a:cubicBezTo>
                  <a:cubicBezTo>
                    <a:pt x="27" y="29"/>
                    <a:pt x="46" y="11"/>
                    <a:pt x="65" y="11"/>
                  </a:cubicBezTo>
                  <a:cubicBezTo>
                    <a:pt x="69" y="11"/>
                    <a:pt x="77" y="11"/>
                    <a:pt x="77" y="27"/>
                  </a:cubicBezTo>
                  <a:cubicBezTo>
                    <a:pt x="77" y="39"/>
                    <a:pt x="72" y="54"/>
                    <a:pt x="69" y="61"/>
                  </a:cubicBezTo>
                  <a:cubicBezTo>
                    <a:pt x="50" y="111"/>
                    <a:pt x="40" y="141"/>
                    <a:pt x="40" y="166"/>
                  </a:cubicBezTo>
                  <a:cubicBezTo>
                    <a:pt x="40" y="213"/>
                    <a:pt x="74" y="226"/>
                    <a:pt x="101" y="226"/>
                  </a:cubicBezTo>
                  <a:cubicBezTo>
                    <a:pt x="134" y="226"/>
                    <a:pt x="152" y="203"/>
                    <a:pt x="160" y="19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0" name="Freeform 828">
              <a:extLst>
                <a:ext uri="{FF2B5EF4-FFF2-40B4-BE49-F238E27FC236}">
                  <a16:creationId xmlns:a16="http://schemas.microsoft.com/office/drawing/2014/main" id="{79110831-7887-46A1-A8E1-8F981C3DF967}"/>
                </a:ext>
              </a:extLst>
            </p:cNvPr>
            <p:cNvSpPr>
              <a:spLocks/>
            </p:cNvSpPr>
            <p:nvPr>
              <p:custDataLst>
                <p:tags r:id="rId89"/>
              </p:custDataLst>
            </p:nvPr>
          </p:nvSpPr>
          <p:spPr bwMode="auto">
            <a:xfrm>
              <a:off x="16714787" y="8051801"/>
              <a:ext cx="133350" cy="211138"/>
            </a:xfrm>
            <a:custGeom>
              <a:avLst/>
              <a:gdLst>
                <a:gd name="T0" fmla="*/ 76 w 160"/>
                <a:gd name="T1" fmla="*/ 115 h 239"/>
                <a:gd name="T2" fmla="*/ 123 w 160"/>
                <a:gd name="T3" fmla="*/ 171 h 239"/>
                <a:gd name="T4" fmla="*/ 78 w 160"/>
                <a:gd name="T5" fmla="*/ 227 h 239"/>
                <a:gd name="T6" fmla="*/ 18 w 160"/>
                <a:gd name="T7" fmla="*/ 203 h 239"/>
                <a:gd name="T8" fmla="*/ 39 w 160"/>
                <a:gd name="T9" fmla="*/ 183 h 239"/>
                <a:gd name="T10" fmla="*/ 19 w 160"/>
                <a:gd name="T11" fmla="*/ 164 h 239"/>
                <a:gd name="T12" fmla="*/ 0 w 160"/>
                <a:gd name="T13" fmla="*/ 185 h 239"/>
                <a:gd name="T14" fmla="*/ 78 w 160"/>
                <a:gd name="T15" fmla="*/ 239 h 239"/>
                <a:gd name="T16" fmla="*/ 160 w 160"/>
                <a:gd name="T17" fmla="*/ 171 h 239"/>
                <a:gd name="T18" fmla="*/ 100 w 160"/>
                <a:gd name="T19" fmla="*/ 109 h 239"/>
                <a:gd name="T20" fmla="*/ 149 w 160"/>
                <a:gd name="T21" fmla="*/ 48 h 239"/>
                <a:gd name="T22" fmla="*/ 79 w 160"/>
                <a:gd name="T23" fmla="*/ 0 h 239"/>
                <a:gd name="T24" fmla="*/ 11 w 160"/>
                <a:gd name="T25" fmla="*/ 47 h 239"/>
                <a:gd name="T26" fmla="*/ 29 w 160"/>
                <a:gd name="T27" fmla="*/ 65 h 239"/>
                <a:gd name="T28" fmla="*/ 47 w 160"/>
                <a:gd name="T29" fmla="*/ 47 h 239"/>
                <a:gd name="T30" fmla="*/ 29 w 160"/>
                <a:gd name="T31" fmla="*/ 29 h 239"/>
                <a:gd name="T32" fmla="*/ 78 w 160"/>
                <a:gd name="T33" fmla="*/ 10 h 239"/>
                <a:gd name="T34" fmla="*/ 116 w 160"/>
                <a:gd name="T35" fmla="*/ 48 h 239"/>
                <a:gd name="T36" fmla="*/ 102 w 160"/>
                <a:gd name="T37" fmla="*/ 90 h 239"/>
                <a:gd name="T38" fmla="*/ 63 w 160"/>
                <a:gd name="T39" fmla="*/ 105 h 239"/>
                <a:gd name="T40" fmla="*/ 52 w 160"/>
                <a:gd name="T41" fmla="*/ 106 h 239"/>
                <a:gd name="T42" fmla="*/ 48 w 160"/>
                <a:gd name="T43" fmla="*/ 110 h 239"/>
                <a:gd name="T44" fmla="*/ 58 w 160"/>
                <a:gd name="T45" fmla="*/ 115 h 239"/>
                <a:gd name="T46" fmla="*/ 76 w 160"/>
                <a:gd name="T47" fmla="*/ 11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" h="239">
                  <a:moveTo>
                    <a:pt x="76" y="115"/>
                  </a:moveTo>
                  <a:cubicBezTo>
                    <a:pt x="103" y="115"/>
                    <a:pt x="123" y="134"/>
                    <a:pt x="123" y="171"/>
                  </a:cubicBezTo>
                  <a:cubicBezTo>
                    <a:pt x="123" y="215"/>
                    <a:pt x="98" y="227"/>
                    <a:pt x="78" y="227"/>
                  </a:cubicBezTo>
                  <a:cubicBezTo>
                    <a:pt x="64" y="227"/>
                    <a:pt x="33" y="224"/>
                    <a:pt x="18" y="203"/>
                  </a:cubicBezTo>
                  <a:cubicBezTo>
                    <a:pt x="35" y="202"/>
                    <a:pt x="39" y="191"/>
                    <a:pt x="39" y="183"/>
                  </a:cubicBezTo>
                  <a:cubicBezTo>
                    <a:pt x="39" y="172"/>
                    <a:pt x="30" y="164"/>
                    <a:pt x="19" y="164"/>
                  </a:cubicBezTo>
                  <a:cubicBezTo>
                    <a:pt x="10" y="164"/>
                    <a:pt x="0" y="170"/>
                    <a:pt x="0" y="185"/>
                  </a:cubicBezTo>
                  <a:cubicBezTo>
                    <a:pt x="0" y="217"/>
                    <a:pt x="36" y="239"/>
                    <a:pt x="78" y="239"/>
                  </a:cubicBezTo>
                  <a:cubicBezTo>
                    <a:pt x="127" y="239"/>
                    <a:pt x="160" y="206"/>
                    <a:pt x="160" y="171"/>
                  </a:cubicBezTo>
                  <a:cubicBezTo>
                    <a:pt x="160" y="144"/>
                    <a:pt x="138" y="117"/>
                    <a:pt x="100" y="109"/>
                  </a:cubicBezTo>
                  <a:cubicBezTo>
                    <a:pt x="136" y="96"/>
                    <a:pt x="149" y="69"/>
                    <a:pt x="149" y="48"/>
                  </a:cubicBezTo>
                  <a:cubicBezTo>
                    <a:pt x="149" y="21"/>
                    <a:pt x="118" y="0"/>
                    <a:pt x="79" y="0"/>
                  </a:cubicBezTo>
                  <a:cubicBezTo>
                    <a:pt x="40" y="0"/>
                    <a:pt x="11" y="19"/>
                    <a:pt x="11" y="47"/>
                  </a:cubicBezTo>
                  <a:cubicBezTo>
                    <a:pt x="11" y="59"/>
                    <a:pt x="18" y="65"/>
                    <a:pt x="29" y="65"/>
                  </a:cubicBezTo>
                  <a:cubicBezTo>
                    <a:pt x="40" y="65"/>
                    <a:pt x="47" y="57"/>
                    <a:pt x="47" y="47"/>
                  </a:cubicBezTo>
                  <a:cubicBezTo>
                    <a:pt x="47" y="37"/>
                    <a:pt x="40" y="30"/>
                    <a:pt x="29" y="29"/>
                  </a:cubicBezTo>
                  <a:cubicBezTo>
                    <a:pt x="41" y="14"/>
                    <a:pt x="65" y="10"/>
                    <a:pt x="78" y="10"/>
                  </a:cubicBezTo>
                  <a:cubicBezTo>
                    <a:pt x="94" y="10"/>
                    <a:pt x="116" y="18"/>
                    <a:pt x="116" y="48"/>
                  </a:cubicBezTo>
                  <a:cubicBezTo>
                    <a:pt x="116" y="63"/>
                    <a:pt x="111" y="79"/>
                    <a:pt x="102" y="90"/>
                  </a:cubicBezTo>
                  <a:cubicBezTo>
                    <a:pt x="90" y="103"/>
                    <a:pt x="80" y="104"/>
                    <a:pt x="63" y="105"/>
                  </a:cubicBezTo>
                  <a:cubicBezTo>
                    <a:pt x="54" y="105"/>
                    <a:pt x="54" y="105"/>
                    <a:pt x="52" y="106"/>
                  </a:cubicBezTo>
                  <a:cubicBezTo>
                    <a:pt x="51" y="106"/>
                    <a:pt x="48" y="106"/>
                    <a:pt x="48" y="110"/>
                  </a:cubicBezTo>
                  <a:cubicBezTo>
                    <a:pt x="48" y="115"/>
                    <a:pt x="52" y="115"/>
                    <a:pt x="58" y="115"/>
                  </a:cubicBezTo>
                  <a:lnTo>
                    <a:pt x="76" y="11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1" name="Freeform 829">
              <a:extLst>
                <a:ext uri="{FF2B5EF4-FFF2-40B4-BE49-F238E27FC236}">
                  <a16:creationId xmlns:a16="http://schemas.microsoft.com/office/drawing/2014/main" id="{B9B7A4A5-62BF-44A0-A1BE-26CA0A029BC5}"/>
                </a:ext>
              </a:extLst>
            </p:cNvPr>
            <p:cNvSpPr>
              <a:spLocks/>
            </p:cNvSpPr>
            <p:nvPr>
              <p:custDataLst>
                <p:tags r:id="rId90"/>
              </p:custDataLst>
            </p:nvPr>
          </p:nvSpPr>
          <p:spPr bwMode="auto">
            <a:xfrm>
              <a:off x="16894175" y="8107363"/>
              <a:ext cx="57150" cy="442913"/>
            </a:xfrm>
            <a:custGeom>
              <a:avLst/>
              <a:gdLst>
                <a:gd name="T0" fmla="*/ 69 w 69"/>
                <a:gd name="T1" fmla="*/ 0 h 499"/>
                <a:gd name="T2" fmla="*/ 0 w 69"/>
                <a:gd name="T3" fmla="*/ 0 h 499"/>
                <a:gd name="T4" fmla="*/ 0 w 69"/>
                <a:gd name="T5" fmla="*/ 20 h 499"/>
                <a:gd name="T6" fmla="*/ 49 w 69"/>
                <a:gd name="T7" fmla="*/ 20 h 499"/>
                <a:gd name="T8" fmla="*/ 49 w 69"/>
                <a:gd name="T9" fmla="*/ 479 h 499"/>
                <a:gd name="T10" fmla="*/ 0 w 69"/>
                <a:gd name="T11" fmla="*/ 479 h 499"/>
                <a:gd name="T12" fmla="*/ 0 w 69"/>
                <a:gd name="T13" fmla="*/ 499 h 499"/>
                <a:gd name="T14" fmla="*/ 69 w 69"/>
                <a:gd name="T15" fmla="*/ 499 h 499"/>
                <a:gd name="T16" fmla="*/ 69 w 69"/>
                <a:gd name="T1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499">
                  <a:moveTo>
                    <a:pt x="69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49" y="20"/>
                  </a:lnTo>
                  <a:lnTo>
                    <a:pt x="49" y="479"/>
                  </a:lnTo>
                  <a:lnTo>
                    <a:pt x="0" y="479"/>
                  </a:lnTo>
                  <a:lnTo>
                    <a:pt x="0" y="499"/>
                  </a:lnTo>
                  <a:lnTo>
                    <a:pt x="69" y="499"/>
                  </a:lnTo>
                  <a:lnTo>
                    <a:pt x="69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2" name="Freeform 830">
              <a:extLst>
                <a:ext uri="{FF2B5EF4-FFF2-40B4-BE49-F238E27FC236}">
                  <a16:creationId xmlns:a16="http://schemas.microsoft.com/office/drawing/2014/main" id="{C6600E67-1A05-4337-A704-66B389D1C208}"/>
                </a:ext>
              </a:extLst>
            </p:cNvPr>
            <p:cNvSpPr>
              <a:spLocks/>
            </p:cNvSpPr>
            <p:nvPr>
              <p:custDataLst>
                <p:tags r:id="rId91"/>
              </p:custDataLst>
            </p:nvPr>
          </p:nvSpPr>
          <p:spPr bwMode="auto">
            <a:xfrm>
              <a:off x="17022762" y="8107363"/>
              <a:ext cx="95250" cy="442913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10 w 116"/>
                <a:gd name="T9" fmla="*/ 17 h 499"/>
                <a:gd name="T10" fmla="*/ 87 w 116"/>
                <a:gd name="T11" fmla="*/ 250 h 499"/>
                <a:gd name="T12" fmla="*/ 7 w 116"/>
                <a:gd name="T13" fmla="*/ 485 h 499"/>
                <a:gd name="T14" fmla="*/ 0 w 116"/>
                <a:gd name="T15" fmla="*/ 494 h 499"/>
                <a:gd name="T16" fmla="*/ 5 w 116"/>
                <a:gd name="T17" fmla="*/ 499 h 499"/>
                <a:gd name="T18" fmla="*/ 85 w 116"/>
                <a:gd name="T19" fmla="*/ 402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1" y="150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7"/>
                  </a:cubicBezTo>
                  <a:cubicBezTo>
                    <a:pt x="59" y="66"/>
                    <a:pt x="87" y="145"/>
                    <a:pt x="87" y="250"/>
                  </a:cubicBezTo>
                  <a:cubicBezTo>
                    <a:pt x="87" y="335"/>
                    <a:pt x="69" y="423"/>
                    <a:pt x="7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5" y="402"/>
                  </a:cubicBezTo>
                  <a:cubicBezTo>
                    <a:pt x="110" y="347"/>
                    <a:pt x="116" y="291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75" name="Content Placeholder 2 2">
            <a:extLst>
              <a:ext uri="{FF2B5EF4-FFF2-40B4-BE49-F238E27FC236}">
                <a16:creationId xmlns:a16="http://schemas.microsoft.com/office/drawing/2014/main" id="{0084B9A5-A4BF-421F-9F0E-956F336F99AF}"/>
              </a:ext>
            </a:extLst>
          </p:cNvPr>
          <p:cNvSpPr txBox="1">
            <a:spLocks/>
          </p:cNvSpPr>
          <p:nvPr/>
        </p:nvSpPr>
        <p:spPr>
          <a:xfrm>
            <a:off x="1159912" y="1767384"/>
            <a:ext cx="14955977" cy="4653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/>
              <a:t>Motivation</a:t>
            </a:r>
          </a:p>
          <a:p>
            <a:r>
              <a:rPr lang="en-US" sz="2500" dirty="0"/>
              <a:t>For convex cost function</a:t>
            </a:r>
          </a:p>
          <a:p>
            <a:pPr lvl="1"/>
            <a:r>
              <a:rPr lang="en-US" sz="2500" dirty="0"/>
              <a:t>DDP does regularization</a:t>
            </a:r>
          </a:p>
          <a:p>
            <a:pPr lvl="1"/>
            <a:r>
              <a:rPr lang="en-US" sz="2500" dirty="0" err="1"/>
              <a:t>iLQR</a:t>
            </a:r>
            <a:r>
              <a:rPr lang="en-US" sz="2500" dirty="0"/>
              <a:t> does not need to do that regularization </a:t>
            </a:r>
          </a:p>
          <a:p>
            <a:pPr lvl="1"/>
            <a:r>
              <a:rPr lang="en-US" sz="2500" dirty="0"/>
              <a:t>This is an undue timing hit for DDP as compared to </a:t>
            </a:r>
            <a:r>
              <a:rPr lang="en-US" sz="2500" dirty="0" err="1"/>
              <a:t>iLQR</a:t>
            </a:r>
            <a:r>
              <a:rPr lang="en-US" sz="2500" dirty="0"/>
              <a:t> </a:t>
            </a:r>
          </a:p>
          <a:p>
            <a:r>
              <a:rPr lang="en-US" sz="2500" dirty="0"/>
              <a:t>Introduce a non-convex cost function to remove this undue timing on DDP</a:t>
            </a:r>
          </a:p>
          <a:p>
            <a:r>
              <a:rPr lang="en-US" sz="2500" dirty="0"/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278535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250-AC60-4309-BFAB-8F1336BEE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0520" y="1596248"/>
            <a:ext cx="14739224" cy="7197231"/>
          </a:xfrm>
        </p:spPr>
        <p:txBody>
          <a:bodyPr anchor="ctr"/>
          <a:lstStyle/>
          <a:p>
            <a:r>
              <a:rPr lang="en-US" dirty="0"/>
              <a:t>Aside: Suboptimality/Convergence</a:t>
            </a:r>
          </a:p>
        </p:txBody>
      </p:sp>
    </p:spTree>
    <p:extLst>
      <p:ext uri="{BB962C8B-B14F-4D97-AF65-F5344CB8AC3E}">
        <p14:creationId xmlns:p14="http://schemas.microsoft.com/office/powerpoint/2010/main" val="44590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0D8E-5864-4827-BAE8-182603729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Start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696FE-034F-4090-8330-9D86924FD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7939" y="1617426"/>
            <a:ext cx="14840181" cy="6870743"/>
          </a:xfrm>
        </p:spPr>
        <p:txBody>
          <a:bodyPr>
            <a:normAutofit/>
          </a:bodyPr>
          <a:lstStyle/>
          <a:p>
            <a:r>
              <a:rPr lang="en-US" dirty="0"/>
              <a:t>Take sequences that have linear/quadratic convergent behavior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Plot their qualitative behavior </a:t>
            </a:r>
          </a:p>
          <a:p>
            <a:pPr lvl="1"/>
            <a:r>
              <a:rPr lang="en-US" dirty="0"/>
              <a:t>Suboptimality </a:t>
            </a:r>
          </a:p>
          <a:p>
            <a:pPr lvl="1"/>
            <a:r>
              <a:rPr lang="en-US" dirty="0"/>
              <a:t>Convergence behavior</a:t>
            </a:r>
          </a:p>
          <a:p>
            <a:r>
              <a:rPr lang="en-US" dirty="0"/>
              <a:t>Will allow interpretation of other 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6C625-E07B-478C-909A-CA884F540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8646EBA-46E0-41A6-8537-12915C47354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174015" y="2392387"/>
            <a:ext cx="5265137" cy="1822781"/>
            <a:chOff x="2541587" y="2540000"/>
            <a:chExt cx="2755901" cy="954088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A8A3DA5B-F245-4DEC-8E52-C3BB7EF73A43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2541587" y="2716213"/>
              <a:ext cx="142875" cy="182563"/>
            </a:xfrm>
            <a:custGeom>
              <a:avLst/>
              <a:gdLst>
                <a:gd name="T0" fmla="*/ 274 w 274"/>
                <a:gd name="T1" fmla="*/ 212 h 341"/>
                <a:gd name="T2" fmla="*/ 262 w 274"/>
                <a:gd name="T3" fmla="*/ 212 h 341"/>
                <a:gd name="T4" fmla="*/ 161 w 274"/>
                <a:gd name="T5" fmla="*/ 325 h 341"/>
                <a:gd name="T6" fmla="*/ 121 w 274"/>
                <a:gd name="T7" fmla="*/ 325 h 341"/>
                <a:gd name="T8" fmla="*/ 96 w 274"/>
                <a:gd name="T9" fmla="*/ 305 h 341"/>
                <a:gd name="T10" fmla="*/ 96 w 274"/>
                <a:gd name="T11" fmla="*/ 39 h 341"/>
                <a:gd name="T12" fmla="*/ 144 w 274"/>
                <a:gd name="T13" fmla="*/ 15 h 341"/>
                <a:gd name="T14" fmla="*/ 160 w 274"/>
                <a:gd name="T15" fmla="*/ 15 h 341"/>
                <a:gd name="T16" fmla="*/ 160 w 274"/>
                <a:gd name="T17" fmla="*/ 0 h 341"/>
                <a:gd name="T18" fmla="*/ 76 w 274"/>
                <a:gd name="T19" fmla="*/ 1 h 341"/>
                <a:gd name="T20" fmla="*/ 0 w 274"/>
                <a:gd name="T21" fmla="*/ 0 h 341"/>
                <a:gd name="T22" fmla="*/ 0 w 274"/>
                <a:gd name="T23" fmla="*/ 15 h 341"/>
                <a:gd name="T24" fmla="*/ 12 w 274"/>
                <a:gd name="T25" fmla="*/ 15 h 341"/>
                <a:gd name="T26" fmla="*/ 52 w 274"/>
                <a:gd name="T27" fmla="*/ 39 h 341"/>
                <a:gd name="T28" fmla="*/ 52 w 274"/>
                <a:gd name="T29" fmla="*/ 302 h 341"/>
                <a:gd name="T30" fmla="*/ 12 w 274"/>
                <a:gd name="T31" fmla="*/ 325 h 341"/>
                <a:gd name="T32" fmla="*/ 0 w 274"/>
                <a:gd name="T33" fmla="*/ 325 h 341"/>
                <a:gd name="T34" fmla="*/ 0 w 274"/>
                <a:gd name="T35" fmla="*/ 341 h 341"/>
                <a:gd name="T36" fmla="*/ 260 w 274"/>
                <a:gd name="T37" fmla="*/ 341 h 341"/>
                <a:gd name="T38" fmla="*/ 274 w 274"/>
                <a:gd name="T39" fmla="*/ 21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341">
                  <a:moveTo>
                    <a:pt x="274" y="212"/>
                  </a:moveTo>
                  <a:lnTo>
                    <a:pt x="262" y="212"/>
                  </a:lnTo>
                  <a:cubicBezTo>
                    <a:pt x="256" y="263"/>
                    <a:pt x="249" y="325"/>
                    <a:pt x="161" y="325"/>
                  </a:cubicBezTo>
                  <a:lnTo>
                    <a:pt x="121" y="325"/>
                  </a:lnTo>
                  <a:cubicBezTo>
                    <a:pt x="97" y="325"/>
                    <a:pt x="96" y="322"/>
                    <a:pt x="96" y="305"/>
                  </a:cubicBezTo>
                  <a:lnTo>
                    <a:pt x="96" y="39"/>
                  </a:lnTo>
                  <a:cubicBezTo>
                    <a:pt x="96" y="22"/>
                    <a:pt x="96" y="15"/>
                    <a:pt x="144" y="15"/>
                  </a:cubicBezTo>
                  <a:lnTo>
                    <a:pt x="160" y="15"/>
                  </a:lnTo>
                  <a:lnTo>
                    <a:pt x="160" y="0"/>
                  </a:lnTo>
                  <a:cubicBezTo>
                    <a:pt x="142" y="1"/>
                    <a:pt x="97" y="1"/>
                    <a:pt x="76" y="1"/>
                  </a:cubicBezTo>
                  <a:cubicBezTo>
                    <a:pt x="57" y="1"/>
                    <a:pt x="18" y="1"/>
                    <a:pt x="0" y="0"/>
                  </a:cubicBezTo>
                  <a:lnTo>
                    <a:pt x="0" y="15"/>
                  </a:lnTo>
                  <a:lnTo>
                    <a:pt x="12" y="15"/>
                  </a:lnTo>
                  <a:cubicBezTo>
                    <a:pt x="51" y="15"/>
                    <a:pt x="52" y="21"/>
                    <a:pt x="52" y="39"/>
                  </a:cubicBezTo>
                  <a:lnTo>
                    <a:pt x="52" y="302"/>
                  </a:lnTo>
                  <a:cubicBezTo>
                    <a:pt x="52" y="320"/>
                    <a:pt x="51" y="325"/>
                    <a:pt x="12" y="325"/>
                  </a:cubicBezTo>
                  <a:lnTo>
                    <a:pt x="0" y="325"/>
                  </a:lnTo>
                  <a:lnTo>
                    <a:pt x="0" y="341"/>
                  </a:lnTo>
                  <a:lnTo>
                    <a:pt x="260" y="341"/>
                  </a:lnTo>
                  <a:lnTo>
                    <a:pt x="274" y="21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47D295ED-D7E8-4843-A91D-68672822A2C2}"/>
                </a:ext>
              </a:extLst>
            </p:cNvPr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2703512" y="2719388"/>
              <a:ext cx="55563" cy="179388"/>
            </a:xfrm>
            <a:custGeom>
              <a:avLst/>
              <a:gdLst>
                <a:gd name="T0" fmla="*/ 72 w 106"/>
                <a:gd name="T1" fmla="*/ 113 h 334"/>
                <a:gd name="T2" fmla="*/ 2 w 106"/>
                <a:gd name="T3" fmla="*/ 119 h 334"/>
                <a:gd name="T4" fmla="*/ 2 w 106"/>
                <a:gd name="T5" fmla="*/ 134 h 334"/>
                <a:gd name="T6" fmla="*/ 39 w 106"/>
                <a:gd name="T7" fmla="*/ 161 h 334"/>
                <a:gd name="T8" fmla="*/ 39 w 106"/>
                <a:gd name="T9" fmla="*/ 296 h 334"/>
                <a:gd name="T10" fmla="*/ 0 w 106"/>
                <a:gd name="T11" fmla="*/ 318 h 334"/>
                <a:gd name="T12" fmla="*/ 0 w 106"/>
                <a:gd name="T13" fmla="*/ 334 h 334"/>
                <a:gd name="T14" fmla="*/ 55 w 106"/>
                <a:gd name="T15" fmla="*/ 332 h 334"/>
                <a:gd name="T16" fmla="*/ 106 w 106"/>
                <a:gd name="T17" fmla="*/ 334 h 334"/>
                <a:gd name="T18" fmla="*/ 106 w 106"/>
                <a:gd name="T19" fmla="*/ 318 h 334"/>
                <a:gd name="T20" fmla="*/ 72 w 106"/>
                <a:gd name="T21" fmla="*/ 296 h 334"/>
                <a:gd name="T22" fmla="*/ 72 w 106"/>
                <a:gd name="T23" fmla="*/ 113 h 334"/>
                <a:gd name="T24" fmla="*/ 74 w 106"/>
                <a:gd name="T25" fmla="*/ 26 h 334"/>
                <a:gd name="T26" fmla="*/ 47 w 106"/>
                <a:gd name="T27" fmla="*/ 0 h 334"/>
                <a:gd name="T28" fmla="*/ 21 w 106"/>
                <a:gd name="T29" fmla="*/ 26 h 334"/>
                <a:gd name="T30" fmla="*/ 47 w 106"/>
                <a:gd name="T31" fmla="*/ 53 h 334"/>
                <a:gd name="T32" fmla="*/ 74 w 106"/>
                <a:gd name="T33" fmla="*/ 26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" h="334">
                  <a:moveTo>
                    <a:pt x="72" y="113"/>
                  </a:moveTo>
                  <a:lnTo>
                    <a:pt x="2" y="119"/>
                  </a:lnTo>
                  <a:lnTo>
                    <a:pt x="2" y="134"/>
                  </a:lnTo>
                  <a:cubicBezTo>
                    <a:pt x="34" y="134"/>
                    <a:pt x="39" y="137"/>
                    <a:pt x="39" y="161"/>
                  </a:cubicBezTo>
                  <a:lnTo>
                    <a:pt x="39" y="296"/>
                  </a:lnTo>
                  <a:cubicBezTo>
                    <a:pt x="39" y="318"/>
                    <a:pt x="33" y="318"/>
                    <a:pt x="0" y="318"/>
                  </a:cubicBezTo>
                  <a:lnTo>
                    <a:pt x="0" y="334"/>
                  </a:lnTo>
                  <a:cubicBezTo>
                    <a:pt x="16" y="333"/>
                    <a:pt x="43" y="332"/>
                    <a:pt x="55" y="332"/>
                  </a:cubicBezTo>
                  <a:cubicBezTo>
                    <a:pt x="72" y="332"/>
                    <a:pt x="90" y="333"/>
                    <a:pt x="106" y="334"/>
                  </a:cubicBezTo>
                  <a:lnTo>
                    <a:pt x="106" y="318"/>
                  </a:lnTo>
                  <a:cubicBezTo>
                    <a:pt x="74" y="318"/>
                    <a:pt x="72" y="316"/>
                    <a:pt x="72" y="296"/>
                  </a:cubicBezTo>
                  <a:lnTo>
                    <a:pt x="72" y="113"/>
                  </a:lnTo>
                  <a:close/>
                  <a:moveTo>
                    <a:pt x="74" y="26"/>
                  </a:moveTo>
                  <a:cubicBezTo>
                    <a:pt x="74" y="10"/>
                    <a:pt x="61" y="0"/>
                    <a:pt x="47" y="0"/>
                  </a:cubicBezTo>
                  <a:cubicBezTo>
                    <a:pt x="32" y="0"/>
                    <a:pt x="21" y="13"/>
                    <a:pt x="21" y="26"/>
                  </a:cubicBezTo>
                  <a:cubicBezTo>
                    <a:pt x="21" y="40"/>
                    <a:pt x="32" y="53"/>
                    <a:pt x="47" y="53"/>
                  </a:cubicBezTo>
                  <a:cubicBezTo>
                    <a:pt x="61" y="53"/>
                    <a:pt x="74" y="42"/>
                    <a:pt x="74" y="2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F7AD923-01F7-4430-B0A0-83DD086C4E0F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2774950" y="2781300"/>
              <a:ext cx="131763" cy="117475"/>
            </a:xfrm>
            <a:custGeom>
              <a:avLst/>
              <a:gdLst>
                <a:gd name="T0" fmla="*/ 38 w 250"/>
                <a:gd name="T1" fmla="*/ 49 h 221"/>
                <a:gd name="T2" fmla="*/ 38 w 250"/>
                <a:gd name="T3" fmla="*/ 183 h 221"/>
                <a:gd name="T4" fmla="*/ 0 w 250"/>
                <a:gd name="T5" fmla="*/ 205 h 221"/>
                <a:gd name="T6" fmla="*/ 0 w 250"/>
                <a:gd name="T7" fmla="*/ 221 h 221"/>
                <a:gd name="T8" fmla="*/ 56 w 250"/>
                <a:gd name="T9" fmla="*/ 219 h 221"/>
                <a:gd name="T10" fmla="*/ 112 w 250"/>
                <a:gd name="T11" fmla="*/ 221 h 221"/>
                <a:gd name="T12" fmla="*/ 112 w 250"/>
                <a:gd name="T13" fmla="*/ 205 h 221"/>
                <a:gd name="T14" fmla="*/ 73 w 250"/>
                <a:gd name="T15" fmla="*/ 183 h 221"/>
                <a:gd name="T16" fmla="*/ 73 w 250"/>
                <a:gd name="T17" fmla="*/ 91 h 221"/>
                <a:gd name="T18" fmla="*/ 140 w 250"/>
                <a:gd name="T19" fmla="*/ 11 h 221"/>
                <a:gd name="T20" fmla="*/ 177 w 250"/>
                <a:gd name="T21" fmla="*/ 66 h 221"/>
                <a:gd name="T22" fmla="*/ 177 w 250"/>
                <a:gd name="T23" fmla="*/ 183 h 221"/>
                <a:gd name="T24" fmla="*/ 138 w 250"/>
                <a:gd name="T25" fmla="*/ 205 h 221"/>
                <a:gd name="T26" fmla="*/ 138 w 250"/>
                <a:gd name="T27" fmla="*/ 221 h 221"/>
                <a:gd name="T28" fmla="*/ 195 w 250"/>
                <a:gd name="T29" fmla="*/ 219 h 221"/>
                <a:gd name="T30" fmla="*/ 250 w 250"/>
                <a:gd name="T31" fmla="*/ 221 h 221"/>
                <a:gd name="T32" fmla="*/ 250 w 250"/>
                <a:gd name="T33" fmla="*/ 205 h 221"/>
                <a:gd name="T34" fmla="*/ 212 w 250"/>
                <a:gd name="T35" fmla="*/ 190 h 221"/>
                <a:gd name="T36" fmla="*/ 212 w 250"/>
                <a:gd name="T37" fmla="*/ 95 h 221"/>
                <a:gd name="T38" fmla="*/ 196 w 250"/>
                <a:gd name="T39" fmla="*/ 18 h 221"/>
                <a:gd name="T40" fmla="*/ 144 w 250"/>
                <a:gd name="T41" fmla="*/ 0 h 221"/>
                <a:gd name="T42" fmla="*/ 70 w 250"/>
                <a:gd name="T43" fmla="*/ 52 h 221"/>
                <a:gd name="T44" fmla="*/ 70 w 250"/>
                <a:gd name="T45" fmla="*/ 0 h 221"/>
                <a:gd name="T46" fmla="*/ 0 w 250"/>
                <a:gd name="T47" fmla="*/ 6 h 221"/>
                <a:gd name="T48" fmla="*/ 0 w 250"/>
                <a:gd name="T49" fmla="*/ 21 h 221"/>
                <a:gd name="T50" fmla="*/ 38 w 250"/>
                <a:gd name="T51" fmla="*/ 49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0" h="221">
                  <a:moveTo>
                    <a:pt x="38" y="49"/>
                  </a:moveTo>
                  <a:lnTo>
                    <a:pt x="38" y="183"/>
                  </a:lnTo>
                  <a:cubicBezTo>
                    <a:pt x="38" y="205"/>
                    <a:pt x="33" y="205"/>
                    <a:pt x="0" y="205"/>
                  </a:cubicBezTo>
                  <a:lnTo>
                    <a:pt x="0" y="221"/>
                  </a:lnTo>
                  <a:cubicBezTo>
                    <a:pt x="17" y="220"/>
                    <a:pt x="42" y="219"/>
                    <a:pt x="56" y="219"/>
                  </a:cubicBezTo>
                  <a:cubicBezTo>
                    <a:pt x="69" y="219"/>
                    <a:pt x="95" y="220"/>
                    <a:pt x="112" y="221"/>
                  </a:cubicBezTo>
                  <a:lnTo>
                    <a:pt x="112" y="205"/>
                  </a:lnTo>
                  <a:cubicBezTo>
                    <a:pt x="78" y="205"/>
                    <a:pt x="73" y="205"/>
                    <a:pt x="73" y="183"/>
                  </a:cubicBezTo>
                  <a:lnTo>
                    <a:pt x="73" y="91"/>
                  </a:lnTo>
                  <a:cubicBezTo>
                    <a:pt x="73" y="39"/>
                    <a:pt x="108" y="11"/>
                    <a:pt x="140" y="11"/>
                  </a:cubicBezTo>
                  <a:cubicBezTo>
                    <a:pt x="172" y="11"/>
                    <a:pt x="177" y="38"/>
                    <a:pt x="177" y="66"/>
                  </a:cubicBezTo>
                  <a:lnTo>
                    <a:pt x="177" y="183"/>
                  </a:lnTo>
                  <a:cubicBezTo>
                    <a:pt x="177" y="205"/>
                    <a:pt x="172" y="205"/>
                    <a:pt x="138" y="205"/>
                  </a:cubicBezTo>
                  <a:lnTo>
                    <a:pt x="138" y="221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3" y="220"/>
                    <a:pt x="250" y="221"/>
                  </a:cubicBezTo>
                  <a:lnTo>
                    <a:pt x="250" y="205"/>
                  </a:lnTo>
                  <a:cubicBezTo>
                    <a:pt x="224" y="205"/>
                    <a:pt x="212" y="205"/>
                    <a:pt x="212" y="190"/>
                  </a:cubicBezTo>
                  <a:lnTo>
                    <a:pt x="212" y="95"/>
                  </a:lnTo>
                  <a:cubicBezTo>
                    <a:pt x="212" y="52"/>
                    <a:pt x="212" y="36"/>
                    <a:pt x="196" y="18"/>
                  </a:cubicBezTo>
                  <a:cubicBezTo>
                    <a:pt x="189" y="10"/>
                    <a:pt x="173" y="0"/>
                    <a:pt x="144" y="0"/>
                  </a:cubicBezTo>
                  <a:cubicBezTo>
                    <a:pt x="107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8" y="24"/>
                    <a:pt x="38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42F13549-0150-4DEF-ACFD-26C2BC952AF9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2917825" y="2779713"/>
              <a:ext cx="101600" cy="122238"/>
            </a:xfrm>
            <a:custGeom>
              <a:avLst/>
              <a:gdLst>
                <a:gd name="T0" fmla="*/ 42 w 193"/>
                <a:gd name="T1" fmla="*/ 98 h 229"/>
                <a:gd name="T2" fmla="*/ 104 w 193"/>
                <a:gd name="T3" fmla="*/ 11 h 229"/>
                <a:gd name="T4" fmla="*/ 161 w 193"/>
                <a:gd name="T5" fmla="*/ 98 h 229"/>
                <a:gd name="T6" fmla="*/ 42 w 193"/>
                <a:gd name="T7" fmla="*/ 98 h 229"/>
                <a:gd name="T8" fmla="*/ 42 w 193"/>
                <a:gd name="T9" fmla="*/ 108 h 229"/>
                <a:gd name="T10" fmla="*/ 181 w 193"/>
                <a:gd name="T11" fmla="*/ 108 h 229"/>
                <a:gd name="T12" fmla="*/ 193 w 193"/>
                <a:gd name="T13" fmla="*/ 98 h 229"/>
                <a:gd name="T14" fmla="*/ 104 w 193"/>
                <a:gd name="T15" fmla="*/ 0 h 229"/>
                <a:gd name="T16" fmla="*/ 0 w 193"/>
                <a:gd name="T17" fmla="*/ 114 h 229"/>
                <a:gd name="T18" fmla="*/ 110 w 193"/>
                <a:gd name="T19" fmla="*/ 229 h 229"/>
                <a:gd name="T20" fmla="*/ 193 w 193"/>
                <a:gd name="T21" fmla="*/ 164 h 229"/>
                <a:gd name="T22" fmla="*/ 187 w 193"/>
                <a:gd name="T23" fmla="*/ 158 h 229"/>
                <a:gd name="T24" fmla="*/ 180 w 193"/>
                <a:gd name="T25" fmla="*/ 165 h 229"/>
                <a:gd name="T26" fmla="*/ 113 w 193"/>
                <a:gd name="T27" fmla="*/ 217 h 229"/>
                <a:gd name="T28" fmla="*/ 57 w 193"/>
                <a:gd name="T29" fmla="*/ 183 h 229"/>
                <a:gd name="T30" fmla="*/ 42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8"/>
                  </a:moveTo>
                  <a:cubicBezTo>
                    <a:pt x="45" y="23"/>
                    <a:pt x="87" y="11"/>
                    <a:pt x="104" y="11"/>
                  </a:cubicBezTo>
                  <a:cubicBezTo>
                    <a:pt x="156" y="11"/>
                    <a:pt x="161" y="78"/>
                    <a:pt x="161" y="98"/>
                  </a:cubicBezTo>
                  <a:lnTo>
                    <a:pt x="42" y="98"/>
                  </a:lnTo>
                  <a:close/>
                  <a:moveTo>
                    <a:pt x="42" y="108"/>
                  </a:moveTo>
                  <a:lnTo>
                    <a:pt x="181" y="108"/>
                  </a:lnTo>
                  <a:cubicBezTo>
                    <a:pt x="192" y="108"/>
                    <a:pt x="193" y="108"/>
                    <a:pt x="193" y="98"/>
                  </a:cubicBezTo>
                  <a:cubicBezTo>
                    <a:pt x="193" y="48"/>
                    <a:pt x="166" y="0"/>
                    <a:pt x="104" y="0"/>
                  </a:cubicBezTo>
                  <a:cubicBezTo>
                    <a:pt x="46" y="0"/>
                    <a:pt x="0" y="51"/>
                    <a:pt x="0" y="114"/>
                  </a:cubicBezTo>
                  <a:cubicBezTo>
                    <a:pt x="0" y="181"/>
                    <a:pt x="53" y="229"/>
                    <a:pt x="110" y="229"/>
                  </a:cubicBezTo>
                  <a:cubicBezTo>
                    <a:pt x="171" y="229"/>
                    <a:pt x="193" y="174"/>
                    <a:pt x="193" y="164"/>
                  </a:cubicBezTo>
                  <a:cubicBezTo>
                    <a:pt x="193" y="159"/>
                    <a:pt x="189" y="158"/>
                    <a:pt x="187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3" y="217"/>
                    <a:pt x="118" y="217"/>
                    <a:pt x="113" y="217"/>
                  </a:cubicBezTo>
                  <a:cubicBezTo>
                    <a:pt x="88" y="217"/>
                    <a:pt x="68" y="202"/>
                    <a:pt x="57" y="183"/>
                  </a:cubicBezTo>
                  <a:cubicBezTo>
                    <a:pt x="42" y="159"/>
                    <a:pt x="42" y="126"/>
                    <a:pt x="42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5CBADDAA-18CA-467F-AEA1-1856E93B192A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3038475" y="2779713"/>
              <a:ext cx="117475" cy="122238"/>
            </a:xfrm>
            <a:custGeom>
              <a:avLst/>
              <a:gdLst>
                <a:gd name="T0" fmla="*/ 145 w 225"/>
                <a:gd name="T1" fmla="*/ 186 h 229"/>
                <a:gd name="T2" fmla="*/ 184 w 225"/>
                <a:gd name="T3" fmla="*/ 227 h 229"/>
                <a:gd name="T4" fmla="*/ 225 w 225"/>
                <a:gd name="T5" fmla="*/ 179 h 229"/>
                <a:gd name="T6" fmla="*/ 225 w 225"/>
                <a:gd name="T7" fmla="*/ 151 h 229"/>
                <a:gd name="T8" fmla="*/ 212 w 225"/>
                <a:gd name="T9" fmla="*/ 151 h 229"/>
                <a:gd name="T10" fmla="*/ 212 w 225"/>
                <a:gd name="T11" fmla="*/ 179 h 229"/>
                <a:gd name="T12" fmla="*/ 194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7 h 229"/>
                <a:gd name="T20" fmla="*/ 90 w 225"/>
                <a:gd name="T21" fmla="*/ 0 h 229"/>
                <a:gd name="T22" fmla="*/ 14 w 225"/>
                <a:gd name="T23" fmla="*/ 56 h 229"/>
                <a:gd name="T24" fmla="*/ 37 w 225"/>
                <a:gd name="T25" fmla="*/ 80 h 229"/>
                <a:gd name="T26" fmla="*/ 60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1 w 225"/>
                <a:gd name="T33" fmla="*/ 75 h 229"/>
                <a:gd name="T34" fmla="*/ 141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5 w 225"/>
                <a:gd name="T43" fmla="*/ 186 h 229"/>
                <a:gd name="T44" fmla="*/ 141 w 225"/>
                <a:gd name="T45" fmla="*/ 104 h 229"/>
                <a:gd name="T46" fmla="*/ 141 w 225"/>
                <a:gd name="T47" fmla="*/ 154 h 229"/>
                <a:gd name="T48" fmla="*/ 83 w 225"/>
                <a:gd name="T49" fmla="*/ 218 h 229"/>
                <a:gd name="T50" fmla="*/ 38 w 225"/>
                <a:gd name="T51" fmla="*/ 176 h 229"/>
                <a:gd name="T52" fmla="*/ 141 w 225"/>
                <a:gd name="T53" fmla="*/ 10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6"/>
                  </a:moveTo>
                  <a:cubicBezTo>
                    <a:pt x="147" y="206"/>
                    <a:pt x="160" y="227"/>
                    <a:pt x="184" y="227"/>
                  </a:cubicBezTo>
                  <a:cubicBezTo>
                    <a:pt x="194" y="227"/>
                    <a:pt x="225" y="220"/>
                    <a:pt x="225" y="179"/>
                  </a:cubicBezTo>
                  <a:lnTo>
                    <a:pt x="225" y="151"/>
                  </a:lnTo>
                  <a:lnTo>
                    <a:pt x="212" y="151"/>
                  </a:lnTo>
                  <a:lnTo>
                    <a:pt x="212" y="179"/>
                  </a:lnTo>
                  <a:cubicBezTo>
                    <a:pt x="212" y="208"/>
                    <a:pt x="200" y="211"/>
                    <a:pt x="194" y="211"/>
                  </a:cubicBezTo>
                  <a:cubicBezTo>
                    <a:pt x="178" y="211"/>
                    <a:pt x="176" y="189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7"/>
                  </a:cubicBezTo>
                  <a:cubicBezTo>
                    <a:pt x="138" y="8"/>
                    <a:pt x="114" y="0"/>
                    <a:pt x="90" y="0"/>
                  </a:cubicBezTo>
                  <a:cubicBezTo>
                    <a:pt x="49" y="0"/>
                    <a:pt x="14" y="23"/>
                    <a:pt x="14" y="56"/>
                  </a:cubicBezTo>
                  <a:cubicBezTo>
                    <a:pt x="14" y="71"/>
                    <a:pt x="24" y="80"/>
                    <a:pt x="37" y="80"/>
                  </a:cubicBezTo>
                  <a:cubicBezTo>
                    <a:pt x="51" y="80"/>
                    <a:pt x="60" y="70"/>
                    <a:pt x="60" y="57"/>
                  </a:cubicBezTo>
                  <a:cubicBezTo>
                    <a:pt x="60" y="51"/>
                    <a:pt x="58" y="34"/>
                    <a:pt x="35" y="34"/>
                  </a:cubicBezTo>
                  <a:cubicBezTo>
                    <a:pt x="48" y="17"/>
                    <a:pt x="73" y="11"/>
                    <a:pt x="89" y="11"/>
                  </a:cubicBezTo>
                  <a:cubicBezTo>
                    <a:pt x="113" y="11"/>
                    <a:pt x="141" y="30"/>
                    <a:pt x="141" y="75"/>
                  </a:cubicBezTo>
                  <a:lnTo>
                    <a:pt x="141" y="93"/>
                  </a:lnTo>
                  <a:cubicBezTo>
                    <a:pt x="116" y="95"/>
                    <a:pt x="81" y="96"/>
                    <a:pt x="50" y="111"/>
                  </a:cubicBezTo>
                  <a:cubicBezTo>
                    <a:pt x="12" y="128"/>
                    <a:pt x="0" y="154"/>
                    <a:pt x="0" y="176"/>
                  </a:cubicBezTo>
                  <a:cubicBezTo>
                    <a:pt x="0" y="217"/>
                    <a:pt x="48" y="229"/>
                    <a:pt x="80" y="229"/>
                  </a:cubicBezTo>
                  <a:cubicBezTo>
                    <a:pt x="113" y="229"/>
                    <a:pt x="135" y="209"/>
                    <a:pt x="145" y="186"/>
                  </a:cubicBezTo>
                  <a:close/>
                  <a:moveTo>
                    <a:pt x="141" y="104"/>
                  </a:moveTo>
                  <a:lnTo>
                    <a:pt x="141" y="154"/>
                  </a:lnTo>
                  <a:cubicBezTo>
                    <a:pt x="141" y="201"/>
                    <a:pt x="106" y="218"/>
                    <a:pt x="83" y="218"/>
                  </a:cubicBezTo>
                  <a:cubicBezTo>
                    <a:pt x="59" y="218"/>
                    <a:pt x="38" y="201"/>
                    <a:pt x="38" y="176"/>
                  </a:cubicBezTo>
                  <a:cubicBezTo>
                    <a:pt x="38" y="148"/>
                    <a:pt x="59" y="107"/>
                    <a:pt x="141" y="10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5B6B9AA-7C62-42E8-BA44-63AEFADBDEAD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163887" y="2781300"/>
              <a:ext cx="87313" cy="117475"/>
            </a:xfrm>
            <a:custGeom>
              <a:avLst/>
              <a:gdLst>
                <a:gd name="T0" fmla="*/ 69 w 168"/>
                <a:gd name="T1" fmla="*/ 55 h 221"/>
                <a:gd name="T2" fmla="*/ 69 w 168"/>
                <a:gd name="T3" fmla="*/ 0 h 221"/>
                <a:gd name="T4" fmla="*/ 0 w 168"/>
                <a:gd name="T5" fmla="*/ 6 h 221"/>
                <a:gd name="T6" fmla="*/ 0 w 168"/>
                <a:gd name="T7" fmla="*/ 21 h 221"/>
                <a:gd name="T8" fmla="*/ 39 w 168"/>
                <a:gd name="T9" fmla="*/ 49 h 221"/>
                <a:gd name="T10" fmla="*/ 39 w 168"/>
                <a:gd name="T11" fmla="*/ 183 h 221"/>
                <a:gd name="T12" fmla="*/ 0 w 168"/>
                <a:gd name="T13" fmla="*/ 205 h 221"/>
                <a:gd name="T14" fmla="*/ 0 w 168"/>
                <a:gd name="T15" fmla="*/ 221 h 221"/>
                <a:gd name="T16" fmla="*/ 57 w 168"/>
                <a:gd name="T17" fmla="*/ 219 h 221"/>
                <a:gd name="T18" fmla="*/ 120 w 168"/>
                <a:gd name="T19" fmla="*/ 221 h 221"/>
                <a:gd name="T20" fmla="*/ 120 w 168"/>
                <a:gd name="T21" fmla="*/ 205 h 221"/>
                <a:gd name="T22" fmla="*/ 110 w 168"/>
                <a:gd name="T23" fmla="*/ 205 h 221"/>
                <a:gd name="T24" fmla="*/ 72 w 168"/>
                <a:gd name="T25" fmla="*/ 182 h 221"/>
                <a:gd name="T26" fmla="*/ 72 w 168"/>
                <a:gd name="T27" fmla="*/ 105 h 221"/>
                <a:gd name="T28" fmla="*/ 131 w 168"/>
                <a:gd name="T29" fmla="*/ 11 h 221"/>
                <a:gd name="T30" fmla="*/ 136 w 168"/>
                <a:gd name="T31" fmla="*/ 12 h 221"/>
                <a:gd name="T32" fmla="*/ 125 w 168"/>
                <a:gd name="T33" fmla="*/ 31 h 221"/>
                <a:gd name="T34" fmla="*/ 146 w 168"/>
                <a:gd name="T35" fmla="*/ 52 h 221"/>
                <a:gd name="T36" fmla="*/ 168 w 168"/>
                <a:gd name="T37" fmla="*/ 30 h 221"/>
                <a:gd name="T38" fmla="*/ 131 w 168"/>
                <a:gd name="T39" fmla="*/ 0 h 221"/>
                <a:gd name="T40" fmla="*/ 69 w 168"/>
                <a:gd name="T41" fmla="*/ 5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8" h="221">
                  <a:moveTo>
                    <a:pt x="69" y="55"/>
                  </a:moveTo>
                  <a:lnTo>
                    <a:pt x="69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183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1"/>
                  </a:lnTo>
                  <a:cubicBezTo>
                    <a:pt x="19" y="220"/>
                    <a:pt x="43" y="219"/>
                    <a:pt x="57" y="219"/>
                  </a:cubicBezTo>
                  <a:cubicBezTo>
                    <a:pt x="77" y="219"/>
                    <a:pt x="100" y="219"/>
                    <a:pt x="120" y="221"/>
                  </a:cubicBezTo>
                  <a:lnTo>
                    <a:pt x="120" y="205"/>
                  </a:lnTo>
                  <a:lnTo>
                    <a:pt x="110" y="205"/>
                  </a:lnTo>
                  <a:cubicBezTo>
                    <a:pt x="73" y="205"/>
                    <a:pt x="72" y="200"/>
                    <a:pt x="72" y="182"/>
                  </a:cubicBezTo>
                  <a:lnTo>
                    <a:pt x="72" y="105"/>
                  </a:lnTo>
                  <a:cubicBezTo>
                    <a:pt x="72" y="55"/>
                    <a:pt x="93" y="11"/>
                    <a:pt x="131" y="11"/>
                  </a:cubicBezTo>
                  <a:cubicBezTo>
                    <a:pt x="134" y="11"/>
                    <a:pt x="135" y="11"/>
                    <a:pt x="136" y="12"/>
                  </a:cubicBezTo>
                  <a:cubicBezTo>
                    <a:pt x="135" y="12"/>
                    <a:pt x="125" y="18"/>
                    <a:pt x="125" y="31"/>
                  </a:cubicBezTo>
                  <a:cubicBezTo>
                    <a:pt x="125" y="45"/>
                    <a:pt x="135" y="52"/>
                    <a:pt x="146" y="52"/>
                  </a:cubicBezTo>
                  <a:cubicBezTo>
                    <a:pt x="155" y="52"/>
                    <a:pt x="168" y="46"/>
                    <a:pt x="168" y="30"/>
                  </a:cubicBezTo>
                  <a:cubicBezTo>
                    <a:pt x="168" y="15"/>
                    <a:pt x="152" y="0"/>
                    <a:pt x="131" y="0"/>
                  </a:cubicBezTo>
                  <a:cubicBezTo>
                    <a:pt x="94" y="0"/>
                    <a:pt x="76" y="33"/>
                    <a:pt x="69" y="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645F84BC-A3DD-43EC-9BCC-2526ED39FB13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3359150" y="2709863"/>
              <a:ext cx="158750" cy="195263"/>
            </a:xfrm>
            <a:custGeom>
              <a:avLst/>
              <a:gdLst>
                <a:gd name="T0" fmla="*/ 0 w 304"/>
                <a:gd name="T1" fmla="*/ 181 h 363"/>
                <a:gd name="T2" fmla="*/ 173 w 304"/>
                <a:gd name="T3" fmla="*/ 363 h 363"/>
                <a:gd name="T4" fmla="*/ 304 w 304"/>
                <a:gd name="T5" fmla="*/ 235 h 363"/>
                <a:gd name="T6" fmla="*/ 297 w 304"/>
                <a:gd name="T7" fmla="*/ 227 h 363"/>
                <a:gd name="T8" fmla="*/ 291 w 304"/>
                <a:gd name="T9" fmla="*/ 235 h 363"/>
                <a:gd name="T10" fmla="*/ 179 w 304"/>
                <a:gd name="T11" fmla="*/ 347 h 363"/>
                <a:gd name="T12" fmla="*/ 51 w 304"/>
                <a:gd name="T13" fmla="*/ 181 h 363"/>
                <a:gd name="T14" fmla="*/ 179 w 304"/>
                <a:gd name="T15" fmla="*/ 15 h 363"/>
                <a:gd name="T16" fmla="*/ 288 w 304"/>
                <a:gd name="T17" fmla="*/ 134 h 363"/>
                <a:gd name="T18" fmla="*/ 296 w 304"/>
                <a:gd name="T19" fmla="*/ 142 h 363"/>
                <a:gd name="T20" fmla="*/ 304 w 304"/>
                <a:gd name="T21" fmla="*/ 130 h 363"/>
                <a:gd name="T22" fmla="*/ 304 w 304"/>
                <a:gd name="T23" fmla="*/ 12 h 363"/>
                <a:gd name="T24" fmla="*/ 298 w 304"/>
                <a:gd name="T25" fmla="*/ 0 h 363"/>
                <a:gd name="T26" fmla="*/ 290 w 304"/>
                <a:gd name="T27" fmla="*/ 6 h 363"/>
                <a:gd name="T28" fmla="*/ 265 w 304"/>
                <a:gd name="T29" fmla="*/ 43 h 363"/>
                <a:gd name="T30" fmla="*/ 173 w 304"/>
                <a:gd name="T31" fmla="*/ 0 h 363"/>
                <a:gd name="T32" fmla="*/ 0 w 304"/>
                <a:gd name="T33" fmla="*/ 18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4" h="363">
                  <a:moveTo>
                    <a:pt x="0" y="181"/>
                  </a:moveTo>
                  <a:cubicBezTo>
                    <a:pt x="0" y="284"/>
                    <a:pt x="81" y="363"/>
                    <a:pt x="173" y="363"/>
                  </a:cubicBezTo>
                  <a:cubicBezTo>
                    <a:pt x="255" y="363"/>
                    <a:pt x="304" y="293"/>
                    <a:pt x="304" y="235"/>
                  </a:cubicBezTo>
                  <a:cubicBezTo>
                    <a:pt x="304" y="230"/>
                    <a:pt x="304" y="227"/>
                    <a:pt x="297" y="227"/>
                  </a:cubicBezTo>
                  <a:cubicBezTo>
                    <a:pt x="292" y="227"/>
                    <a:pt x="292" y="230"/>
                    <a:pt x="291" y="235"/>
                  </a:cubicBezTo>
                  <a:cubicBezTo>
                    <a:pt x="287" y="306"/>
                    <a:pt x="234" y="347"/>
                    <a:pt x="179" y="347"/>
                  </a:cubicBezTo>
                  <a:cubicBezTo>
                    <a:pt x="149" y="347"/>
                    <a:pt x="51" y="330"/>
                    <a:pt x="51" y="181"/>
                  </a:cubicBezTo>
                  <a:cubicBezTo>
                    <a:pt x="51" y="32"/>
                    <a:pt x="149" y="15"/>
                    <a:pt x="179" y="15"/>
                  </a:cubicBezTo>
                  <a:cubicBezTo>
                    <a:pt x="233" y="15"/>
                    <a:pt x="278" y="61"/>
                    <a:pt x="288" y="134"/>
                  </a:cubicBezTo>
                  <a:cubicBezTo>
                    <a:pt x="289" y="141"/>
                    <a:pt x="289" y="142"/>
                    <a:pt x="296" y="142"/>
                  </a:cubicBezTo>
                  <a:cubicBezTo>
                    <a:pt x="304" y="142"/>
                    <a:pt x="304" y="141"/>
                    <a:pt x="304" y="130"/>
                  </a:cubicBezTo>
                  <a:lnTo>
                    <a:pt x="304" y="12"/>
                  </a:lnTo>
                  <a:cubicBezTo>
                    <a:pt x="304" y="3"/>
                    <a:pt x="304" y="0"/>
                    <a:pt x="298" y="0"/>
                  </a:cubicBezTo>
                  <a:cubicBezTo>
                    <a:pt x="296" y="0"/>
                    <a:pt x="294" y="0"/>
                    <a:pt x="290" y="6"/>
                  </a:cubicBezTo>
                  <a:lnTo>
                    <a:pt x="265" y="43"/>
                  </a:lnTo>
                  <a:cubicBezTo>
                    <a:pt x="247" y="25"/>
                    <a:pt x="221" y="0"/>
                    <a:pt x="173" y="0"/>
                  </a:cubicBezTo>
                  <a:cubicBezTo>
                    <a:pt x="80" y="0"/>
                    <a:pt x="0" y="79"/>
                    <a:pt x="0" y="18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C589C0B-96F1-4B12-9D3C-8DBAF783A389}"/>
                </a:ext>
              </a:extLst>
            </p:cNvPr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3540125" y="2779713"/>
              <a:ext cx="115888" cy="122238"/>
            </a:xfrm>
            <a:custGeom>
              <a:avLst/>
              <a:gdLst>
                <a:gd name="T0" fmla="*/ 221 w 221"/>
                <a:gd name="T1" fmla="*/ 117 h 229"/>
                <a:gd name="T2" fmla="*/ 110 w 221"/>
                <a:gd name="T3" fmla="*/ 0 h 229"/>
                <a:gd name="T4" fmla="*/ 0 w 221"/>
                <a:gd name="T5" fmla="*/ 117 h 229"/>
                <a:gd name="T6" fmla="*/ 110 w 221"/>
                <a:gd name="T7" fmla="*/ 229 h 229"/>
                <a:gd name="T8" fmla="*/ 221 w 221"/>
                <a:gd name="T9" fmla="*/ 117 h 229"/>
                <a:gd name="T10" fmla="*/ 110 w 221"/>
                <a:gd name="T11" fmla="*/ 217 h 229"/>
                <a:gd name="T12" fmla="*/ 54 w 221"/>
                <a:gd name="T13" fmla="*/ 183 h 229"/>
                <a:gd name="T14" fmla="*/ 41 w 221"/>
                <a:gd name="T15" fmla="*/ 113 h 229"/>
                <a:gd name="T16" fmla="*/ 53 w 221"/>
                <a:gd name="T17" fmla="*/ 44 h 229"/>
                <a:gd name="T18" fmla="*/ 110 w 221"/>
                <a:gd name="T19" fmla="*/ 11 h 229"/>
                <a:gd name="T20" fmla="*/ 166 w 221"/>
                <a:gd name="T21" fmla="*/ 43 h 229"/>
                <a:gd name="T22" fmla="*/ 179 w 221"/>
                <a:gd name="T23" fmla="*/ 113 h 229"/>
                <a:gd name="T24" fmla="*/ 168 w 221"/>
                <a:gd name="T25" fmla="*/ 180 h 229"/>
                <a:gd name="T26" fmla="*/ 110 w 221"/>
                <a:gd name="T27" fmla="*/ 21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7"/>
                  </a:moveTo>
                  <a:cubicBezTo>
                    <a:pt x="221" y="53"/>
                    <a:pt x="171" y="0"/>
                    <a:pt x="110" y="0"/>
                  </a:cubicBezTo>
                  <a:cubicBezTo>
                    <a:pt x="48" y="0"/>
                    <a:pt x="0" y="54"/>
                    <a:pt x="0" y="117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0" y="229"/>
                    <a:pt x="221" y="180"/>
                    <a:pt x="221" y="117"/>
                  </a:cubicBezTo>
                  <a:close/>
                  <a:moveTo>
                    <a:pt x="110" y="217"/>
                  </a:moveTo>
                  <a:cubicBezTo>
                    <a:pt x="89" y="217"/>
                    <a:pt x="67" y="206"/>
                    <a:pt x="54" y="183"/>
                  </a:cubicBezTo>
                  <a:cubicBezTo>
                    <a:pt x="41" y="161"/>
                    <a:pt x="41" y="131"/>
                    <a:pt x="41" y="113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7" y="21"/>
                    <a:pt x="90" y="11"/>
                    <a:pt x="110" y="11"/>
                  </a:cubicBezTo>
                  <a:cubicBezTo>
                    <a:pt x="132" y="11"/>
                    <a:pt x="153" y="22"/>
                    <a:pt x="166" y="43"/>
                  </a:cubicBezTo>
                  <a:cubicBezTo>
                    <a:pt x="179" y="65"/>
                    <a:pt x="179" y="94"/>
                    <a:pt x="179" y="113"/>
                  </a:cubicBezTo>
                  <a:cubicBezTo>
                    <a:pt x="179" y="131"/>
                    <a:pt x="179" y="158"/>
                    <a:pt x="168" y="180"/>
                  </a:cubicBezTo>
                  <a:cubicBezTo>
                    <a:pt x="157" y="202"/>
                    <a:pt x="135" y="217"/>
                    <a:pt x="110" y="2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03B98489-1103-484B-A4AB-960D6426B48E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3670300" y="2781300"/>
              <a:ext cx="131763" cy="117475"/>
            </a:xfrm>
            <a:custGeom>
              <a:avLst/>
              <a:gdLst>
                <a:gd name="T0" fmla="*/ 39 w 251"/>
                <a:gd name="T1" fmla="*/ 49 h 221"/>
                <a:gd name="T2" fmla="*/ 39 w 251"/>
                <a:gd name="T3" fmla="*/ 183 h 221"/>
                <a:gd name="T4" fmla="*/ 0 w 251"/>
                <a:gd name="T5" fmla="*/ 205 h 221"/>
                <a:gd name="T6" fmla="*/ 0 w 251"/>
                <a:gd name="T7" fmla="*/ 221 h 221"/>
                <a:gd name="T8" fmla="*/ 56 w 251"/>
                <a:gd name="T9" fmla="*/ 219 h 221"/>
                <a:gd name="T10" fmla="*/ 112 w 251"/>
                <a:gd name="T11" fmla="*/ 221 h 221"/>
                <a:gd name="T12" fmla="*/ 112 w 251"/>
                <a:gd name="T13" fmla="*/ 205 h 221"/>
                <a:gd name="T14" fmla="*/ 73 w 251"/>
                <a:gd name="T15" fmla="*/ 183 h 221"/>
                <a:gd name="T16" fmla="*/ 73 w 251"/>
                <a:gd name="T17" fmla="*/ 91 h 221"/>
                <a:gd name="T18" fmla="*/ 140 w 251"/>
                <a:gd name="T19" fmla="*/ 11 h 221"/>
                <a:gd name="T20" fmla="*/ 177 w 251"/>
                <a:gd name="T21" fmla="*/ 66 h 221"/>
                <a:gd name="T22" fmla="*/ 177 w 251"/>
                <a:gd name="T23" fmla="*/ 183 h 221"/>
                <a:gd name="T24" fmla="*/ 138 w 251"/>
                <a:gd name="T25" fmla="*/ 205 h 221"/>
                <a:gd name="T26" fmla="*/ 138 w 251"/>
                <a:gd name="T27" fmla="*/ 221 h 221"/>
                <a:gd name="T28" fmla="*/ 195 w 251"/>
                <a:gd name="T29" fmla="*/ 219 h 221"/>
                <a:gd name="T30" fmla="*/ 251 w 251"/>
                <a:gd name="T31" fmla="*/ 221 h 221"/>
                <a:gd name="T32" fmla="*/ 251 w 251"/>
                <a:gd name="T33" fmla="*/ 205 h 221"/>
                <a:gd name="T34" fmla="*/ 212 w 251"/>
                <a:gd name="T35" fmla="*/ 190 h 221"/>
                <a:gd name="T36" fmla="*/ 212 w 251"/>
                <a:gd name="T37" fmla="*/ 95 h 221"/>
                <a:gd name="T38" fmla="*/ 196 w 251"/>
                <a:gd name="T39" fmla="*/ 18 h 221"/>
                <a:gd name="T40" fmla="*/ 144 w 251"/>
                <a:gd name="T41" fmla="*/ 0 h 221"/>
                <a:gd name="T42" fmla="*/ 70 w 251"/>
                <a:gd name="T43" fmla="*/ 52 h 221"/>
                <a:gd name="T44" fmla="*/ 70 w 251"/>
                <a:gd name="T45" fmla="*/ 0 h 221"/>
                <a:gd name="T46" fmla="*/ 0 w 251"/>
                <a:gd name="T47" fmla="*/ 6 h 221"/>
                <a:gd name="T48" fmla="*/ 0 w 251"/>
                <a:gd name="T49" fmla="*/ 21 h 221"/>
                <a:gd name="T50" fmla="*/ 39 w 251"/>
                <a:gd name="T51" fmla="*/ 49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1">
                  <a:moveTo>
                    <a:pt x="39" y="49"/>
                  </a:moveTo>
                  <a:lnTo>
                    <a:pt x="39" y="183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1"/>
                  </a:lnTo>
                  <a:cubicBezTo>
                    <a:pt x="17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1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3"/>
                  </a:cubicBezTo>
                  <a:lnTo>
                    <a:pt x="73" y="91"/>
                  </a:lnTo>
                  <a:cubicBezTo>
                    <a:pt x="73" y="39"/>
                    <a:pt x="109" y="11"/>
                    <a:pt x="140" y="11"/>
                  </a:cubicBezTo>
                  <a:cubicBezTo>
                    <a:pt x="172" y="11"/>
                    <a:pt x="177" y="38"/>
                    <a:pt x="177" y="66"/>
                  </a:cubicBezTo>
                  <a:lnTo>
                    <a:pt x="177" y="183"/>
                  </a:lnTo>
                  <a:cubicBezTo>
                    <a:pt x="177" y="205"/>
                    <a:pt x="172" y="205"/>
                    <a:pt x="138" y="205"/>
                  </a:cubicBezTo>
                  <a:lnTo>
                    <a:pt x="138" y="221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4" y="220"/>
                    <a:pt x="251" y="221"/>
                  </a:cubicBezTo>
                  <a:lnTo>
                    <a:pt x="251" y="205"/>
                  </a:lnTo>
                  <a:cubicBezTo>
                    <a:pt x="225" y="205"/>
                    <a:pt x="212" y="205"/>
                    <a:pt x="212" y="190"/>
                  </a:cubicBezTo>
                  <a:lnTo>
                    <a:pt x="212" y="95"/>
                  </a:lnTo>
                  <a:cubicBezTo>
                    <a:pt x="212" y="52"/>
                    <a:pt x="212" y="36"/>
                    <a:pt x="196" y="18"/>
                  </a:cubicBezTo>
                  <a:cubicBezTo>
                    <a:pt x="189" y="10"/>
                    <a:pt x="173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F26F32C1-ADE5-46AF-95A6-F0F44A59FC3D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3803650" y="2784475"/>
              <a:ext cx="128588" cy="117475"/>
            </a:xfrm>
            <a:custGeom>
              <a:avLst/>
              <a:gdLst>
                <a:gd name="T0" fmla="*/ 198 w 244"/>
                <a:gd name="T1" fmla="*/ 48 h 220"/>
                <a:gd name="T2" fmla="*/ 244 w 244"/>
                <a:gd name="T3" fmla="*/ 15 h 220"/>
                <a:gd name="T4" fmla="*/ 244 w 244"/>
                <a:gd name="T5" fmla="*/ 0 h 220"/>
                <a:gd name="T6" fmla="*/ 207 w 244"/>
                <a:gd name="T7" fmla="*/ 1 h 220"/>
                <a:gd name="T8" fmla="*/ 163 w 244"/>
                <a:gd name="T9" fmla="*/ 0 h 220"/>
                <a:gd name="T10" fmla="*/ 163 w 244"/>
                <a:gd name="T11" fmla="*/ 15 h 220"/>
                <a:gd name="T12" fmla="*/ 187 w 244"/>
                <a:gd name="T13" fmla="*/ 36 h 220"/>
                <a:gd name="T14" fmla="*/ 184 w 244"/>
                <a:gd name="T15" fmla="*/ 48 h 220"/>
                <a:gd name="T16" fmla="*/ 133 w 244"/>
                <a:gd name="T17" fmla="*/ 176 h 220"/>
                <a:gd name="T18" fmla="*/ 77 w 244"/>
                <a:gd name="T19" fmla="*/ 36 h 220"/>
                <a:gd name="T20" fmla="*/ 74 w 244"/>
                <a:gd name="T21" fmla="*/ 28 h 220"/>
                <a:gd name="T22" fmla="*/ 103 w 244"/>
                <a:gd name="T23" fmla="*/ 15 h 220"/>
                <a:gd name="T24" fmla="*/ 103 w 244"/>
                <a:gd name="T25" fmla="*/ 0 h 220"/>
                <a:gd name="T26" fmla="*/ 49 w 244"/>
                <a:gd name="T27" fmla="*/ 1 h 220"/>
                <a:gd name="T28" fmla="*/ 0 w 244"/>
                <a:gd name="T29" fmla="*/ 0 h 220"/>
                <a:gd name="T30" fmla="*/ 0 w 244"/>
                <a:gd name="T31" fmla="*/ 15 h 220"/>
                <a:gd name="T32" fmla="*/ 40 w 244"/>
                <a:gd name="T33" fmla="*/ 33 h 220"/>
                <a:gd name="T34" fmla="*/ 112 w 244"/>
                <a:gd name="T35" fmla="*/ 211 h 220"/>
                <a:gd name="T36" fmla="*/ 122 w 244"/>
                <a:gd name="T37" fmla="*/ 220 h 220"/>
                <a:gd name="T38" fmla="*/ 133 w 244"/>
                <a:gd name="T39" fmla="*/ 211 h 220"/>
                <a:gd name="T40" fmla="*/ 198 w 244"/>
                <a:gd name="T41" fmla="*/ 4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4" h="220">
                  <a:moveTo>
                    <a:pt x="198" y="48"/>
                  </a:moveTo>
                  <a:cubicBezTo>
                    <a:pt x="203" y="37"/>
                    <a:pt x="211" y="15"/>
                    <a:pt x="244" y="15"/>
                  </a:cubicBezTo>
                  <a:lnTo>
                    <a:pt x="244" y="0"/>
                  </a:lnTo>
                  <a:cubicBezTo>
                    <a:pt x="233" y="1"/>
                    <a:pt x="218" y="1"/>
                    <a:pt x="207" y="1"/>
                  </a:cubicBezTo>
                  <a:cubicBezTo>
                    <a:pt x="195" y="1"/>
                    <a:pt x="172" y="0"/>
                    <a:pt x="163" y="0"/>
                  </a:cubicBezTo>
                  <a:lnTo>
                    <a:pt x="163" y="15"/>
                  </a:lnTo>
                  <a:cubicBezTo>
                    <a:pt x="182" y="15"/>
                    <a:pt x="187" y="27"/>
                    <a:pt x="187" y="36"/>
                  </a:cubicBezTo>
                  <a:cubicBezTo>
                    <a:pt x="187" y="41"/>
                    <a:pt x="186" y="43"/>
                    <a:pt x="184" y="48"/>
                  </a:cubicBezTo>
                  <a:lnTo>
                    <a:pt x="133" y="176"/>
                  </a:lnTo>
                  <a:lnTo>
                    <a:pt x="77" y="36"/>
                  </a:lnTo>
                  <a:cubicBezTo>
                    <a:pt x="74" y="30"/>
                    <a:pt x="74" y="29"/>
                    <a:pt x="74" y="28"/>
                  </a:cubicBezTo>
                  <a:cubicBezTo>
                    <a:pt x="74" y="15"/>
                    <a:pt x="94" y="15"/>
                    <a:pt x="103" y="15"/>
                  </a:cubicBezTo>
                  <a:lnTo>
                    <a:pt x="103" y="0"/>
                  </a:lnTo>
                  <a:cubicBezTo>
                    <a:pt x="88" y="0"/>
                    <a:pt x="60" y="1"/>
                    <a:pt x="49" y="1"/>
                  </a:cubicBezTo>
                  <a:cubicBezTo>
                    <a:pt x="35" y="1"/>
                    <a:pt x="15" y="1"/>
                    <a:pt x="0" y="0"/>
                  </a:cubicBezTo>
                  <a:lnTo>
                    <a:pt x="0" y="15"/>
                  </a:lnTo>
                  <a:cubicBezTo>
                    <a:pt x="32" y="15"/>
                    <a:pt x="34" y="18"/>
                    <a:pt x="40" y="33"/>
                  </a:cubicBezTo>
                  <a:lnTo>
                    <a:pt x="112" y="211"/>
                  </a:lnTo>
                  <a:cubicBezTo>
                    <a:pt x="115" y="218"/>
                    <a:pt x="116" y="220"/>
                    <a:pt x="122" y="220"/>
                  </a:cubicBezTo>
                  <a:cubicBezTo>
                    <a:pt x="129" y="220"/>
                    <a:pt x="131" y="216"/>
                    <a:pt x="133" y="211"/>
                  </a:cubicBezTo>
                  <a:lnTo>
                    <a:pt x="198" y="4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BFC03380-82B9-46BA-ACFD-5D157AC8D68F}"/>
                </a:ext>
              </a:extLst>
            </p:cNvPr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3937000" y="2779713"/>
              <a:ext cx="100013" cy="122238"/>
            </a:xfrm>
            <a:custGeom>
              <a:avLst/>
              <a:gdLst>
                <a:gd name="T0" fmla="*/ 42 w 193"/>
                <a:gd name="T1" fmla="*/ 98 h 229"/>
                <a:gd name="T2" fmla="*/ 104 w 193"/>
                <a:gd name="T3" fmla="*/ 11 h 229"/>
                <a:gd name="T4" fmla="*/ 160 w 193"/>
                <a:gd name="T5" fmla="*/ 98 h 229"/>
                <a:gd name="T6" fmla="*/ 42 w 193"/>
                <a:gd name="T7" fmla="*/ 98 h 229"/>
                <a:gd name="T8" fmla="*/ 42 w 193"/>
                <a:gd name="T9" fmla="*/ 108 h 229"/>
                <a:gd name="T10" fmla="*/ 181 w 193"/>
                <a:gd name="T11" fmla="*/ 108 h 229"/>
                <a:gd name="T12" fmla="*/ 193 w 193"/>
                <a:gd name="T13" fmla="*/ 98 h 229"/>
                <a:gd name="T14" fmla="*/ 104 w 193"/>
                <a:gd name="T15" fmla="*/ 0 h 229"/>
                <a:gd name="T16" fmla="*/ 0 w 193"/>
                <a:gd name="T17" fmla="*/ 114 h 229"/>
                <a:gd name="T18" fmla="*/ 110 w 193"/>
                <a:gd name="T19" fmla="*/ 229 h 229"/>
                <a:gd name="T20" fmla="*/ 193 w 193"/>
                <a:gd name="T21" fmla="*/ 164 h 229"/>
                <a:gd name="T22" fmla="*/ 187 w 193"/>
                <a:gd name="T23" fmla="*/ 158 h 229"/>
                <a:gd name="T24" fmla="*/ 180 w 193"/>
                <a:gd name="T25" fmla="*/ 165 h 229"/>
                <a:gd name="T26" fmla="*/ 113 w 193"/>
                <a:gd name="T27" fmla="*/ 217 h 229"/>
                <a:gd name="T28" fmla="*/ 56 w 193"/>
                <a:gd name="T29" fmla="*/ 183 h 229"/>
                <a:gd name="T30" fmla="*/ 42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8"/>
                  </a:moveTo>
                  <a:cubicBezTo>
                    <a:pt x="45" y="23"/>
                    <a:pt x="87" y="11"/>
                    <a:pt x="104" y="11"/>
                  </a:cubicBezTo>
                  <a:cubicBezTo>
                    <a:pt x="155" y="11"/>
                    <a:pt x="160" y="78"/>
                    <a:pt x="160" y="98"/>
                  </a:cubicBezTo>
                  <a:lnTo>
                    <a:pt x="42" y="98"/>
                  </a:lnTo>
                  <a:close/>
                  <a:moveTo>
                    <a:pt x="42" y="108"/>
                  </a:moveTo>
                  <a:lnTo>
                    <a:pt x="181" y="108"/>
                  </a:lnTo>
                  <a:cubicBezTo>
                    <a:pt x="192" y="108"/>
                    <a:pt x="193" y="108"/>
                    <a:pt x="193" y="98"/>
                  </a:cubicBezTo>
                  <a:cubicBezTo>
                    <a:pt x="193" y="48"/>
                    <a:pt x="166" y="0"/>
                    <a:pt x="104" y="0"/>
                  </a:cubicBezTo>
                  <a:cubicBezTo>
                    <a:pt x="46" y="0"/>
                    <a:pt x="0" y="51"/>
                    <a:pt x="0" y="114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1" y="229"/>
                    <a:pt x="193" y="174"/>
                    <a:pt x="193" y="164"/>
                  </a:cubicBezTo>
                  <a:cubicBezTo>
                    <a:pt x="193" y="159"/>
                    <a:pt x="189" y="158"/>
                    <a:pt x="187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3" y="217"/>
                    <a:pt x="118" y="217"/>
                    <a:pt x="113" y="217"/>
                  </a:cubicBezTo>
                  <a:cubicBezTo>
                    <a:pt x="88" y="217"/>
                    <a:pt x="68" y="202"/>
                    <a:pt x="56" y="183"/>
                  </a:cubicBezTo>
                  <a:cubicBezTo>
                    <a:pt x="42" y="159"/>
                    <a:pt x="42" y="126"/>
                    <a:pt x="42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6C9D1E7D-4F6F-4B7B-A134-AFFF34F4E5B8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4052887" y="2781300"/>
              <a:ext cx="87313" cy="117475"/>
            </a:xfrm>
            <a:custGeom>
              <a:avLst/>
              <a:gdLst>
                <a:gd name="T0" fmla="*/ 69 w 167"/>
                <a:gd name="T1" fmla="*/ 55 h 221"/>
                <a:gd name="T2" fmla="*/ 69 w 167"/>
                <a:gd name="T3" fmla="*/ 0 h 221"/>
                <a:gd name="T4" fmla="*/ 0 w 167"/>
                <a:gd name="T5" fmla="*/ 6 h 221"/>
                <a:gd name="T6" fmla="*/ 0 w 167"/>
                <a:gd name="T7" fmla="*/ 21 h 221"/>
                <a:gd name="T8" fmla="*/ 38 w 167"/>
                <a:gd name="T9" fmla="*/ 49 h 221"/>
                <a:gd name="T10" fmla="*/ 38 w 167"/>
                <a:gd name="T11" fmla="*/ 183 h 221"/>
                <a:gd name="T12" fmla="*/ 0 w 167"/>
                <a:gd name="T13" fmla="*/ 205 h 221"/>
                <a:gd name="T14" fmla="*/ 0 w 167"/>
                <a:gd name="T15" fmla="*/ 221 h 221"/>
                <a:gd name="T16" fmla="*/ 56 w 167"/>
                <a:gd name="T17" fmla="*/ 219 h 221"/>
                <a:gd name="T18" fmla="*/ 120 w 167"/>
                <a:gd name="T19" fmla="*/ 221 h 221"/>
                <a:gd name="T20" fmla="*/ 120 w 167"/>
                <a:gd name="T21" fmla="*/ 205 h 221"/>
                <a:gd name="T22" fmla="*/ 109 w 167"/>
                <a:gd name="T23" fmla="*/ 205 h 221"/>
                <a:gd name="T24" fmla="*/ 71 w 167"/>
                <a:gd name="T25" fmla="*/ 182 h 221"/>
                <a:gd name="T26" fmla="*/ 71 w 167"/>
                <a:gd name="T27" fmla="*/ 105 h 221"/>
                <a:gd name="T28" fmla="*/ 130 w 167"/>
                <a:gd name="T29" fmla="*/ 11 h 221"/>
                <a:gd name="T30" fmla="*/ 136 w 167"/>
                <a:gd name="T31" fmla="*/ 12 h 221"/>
                <a:gd name="T32" fmla="*/ 124 w 167"/>
                <a:gd name="T33" fmla="*/ 31 h 221"/>
                <a:gd name="T34" fmla="*/ 146 w 167"/>
                <a:gd name="T35" fmla="*/ 52 h 221"/>
                <a:gd name="T36" fmla="*/ 167 w 167"/>
                <a:gd name="T37" fmla="*/ 30 h 221"/>
                <a:gd name="T38" fmla="*/ 130 w 167"/>
                <a:gd name="T39" fmla="*/ 0 h 221"/>
                <a:gd name="T40" fmla="*/ 69 w 167"/>
                <a:gd name="T41" fmla="*/ 5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7" h="221">
                  <a:moveTo>
                    <a:pt x="69" y="55"/>
                  </a:moveTo>
                  <a:lnTo>
                    <a:pt x="69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4" y="21"/>
                    <a:pt x="38" y="24"/>
                    <a:pt x="38" y="49"/>
                  </a:cubicBezTo>
                  <a:lnTo>
                    <a:pt x="38" y="183"/>
                  </a:lnTo>
                  <a:cubicBezTo>
                    <a:pt x="38" y="205"/>
                    <a:pt x="33" y="205"/>
                    <a:pt x="0" y="205"/>
                  </a:cubicBezTo>
                  <a:lnTo>
                    <a:pt x="0" y="221"/>
                  </a:lnTo>
                  <a:cubicBezTo>
                    <a:pt x="19" y="220"/>
                    <a:pt x="42" y="219"/>
                    <a:pt x="56" y="219"/>
                  </a:cubicBezTo>
                  <a:cubicBezTo>
                    <a:pt x="76" y="219"/>
                    <a:pt x="100" y="219"/>
                    <a:pt x="120" y="221"/>
                  </a:cubicBezTo>
                  <a:lnTo>
                    <a:pt x="120" y="205"/>
                  </a:lnTo>
                  <a:lnTo>
                    <a:pt x="109" y="205"/>
                  </a:lnTo>
                  <a:cubicBezTo>
                    <a:pt x="72" y="205"/>
                    <a:pt x="71" y="200"/>
                    <a:pt x="71" y="182"/>
                  </a:cubicBezTo>
                  <a:lnTo>
                    <a:pt x="71" y="105"/>
                  </a:lnTo>
                  <a:cubicBezTo>
                    <a:pt x="71" y="55"/>
                    <a:pt x="92" y="11"/>
                    <a:pt x="130" y="11"/>
                  </a:cubicBezTo>
                  <a:cubicBezTo>
                    <a:pt x="134" y="11"/>
                    <a:pt x="135" y="11"/>
                    <a:pt x="136" y="12"/>
                  </a:cubicBezTo>
                  <a:cubicBezTo>
                    <a:pt x="134" y="12"/>
                    <a:pt x="124" y="18"/>
                    <a:pt x="124" y="31"/>
                  </a:cubicBezTo>
                  <a:cubicBezTo>
                    <a:pt x="124" y="45"/>
                    <a:pt x="135" y="52"/>
                    <a:pt x="146" y="52"/>
                  </a:cubicBezTo>
                  <a:cubicBezTo>
                    <a:pt x="155" y="52"/>
                    <a:pt x="167" y="46"/>
                    <a:pt x="167" y="30"/>
                  </a:cubicBezTo>
                  <a:cubicBezTo>
                    <a:pt x="167" y="15"/>
                    <a:pt x="152" y="0"/>
                    <a:pt x="130" y="0"/>
                  </a:cubicBezTo>
                  <a:cubicBezTo>
                    <a:pt x="94" y="0"/>
                    <a:pt x="76" y="33"/>
                    <a:pt x="69" y="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B95FD41C-2DE0-4F16-98D2-441FDB662F63}"/>
                </a:ext>
              </a:extLst>
            </p:cNvPr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4154487" y="2778125"/>
              <a:ext cx="119063" cy="176213"/>
            </a:xfrm>
            <a:custGeom>
              <a:avLst/>
              <a:gdLst>
                <a:gd name="T0" fmla="*/ 96 w 228"/>
                <a:gd name="T1" fmla="*/ 140 h 328"/>
                <a:gd name="T2" fmla="*/ 53 w 228"/>
                <a:gd name="T3" fmla="*/ 78 h 328"/>
                <a:gd name="T4" fmla="*/ 61 w 228"/>
                <a:gd name="T5" fmla="*/ 36 h 328"/>
                <a:gd name="T6" fmla="*/ 96 w 228"/>
                <a:gd name="T7" fmla="*/ 17 h 328"/>
                <a:gd name="T8" fmla="*/ 140 w 228"/>
                <a:gd name="T9" fmla="*/ 78 h 328"/>
                <a:gd name="T10" fmla="*/ 132 w 228"/>
                <a:gd name="T11" fmla="*/ 120 h 328"/>
                <a:gd name="T12" fmla="*/ 96 w 228"/>
                <a:gd name="T13" fmla="*/ 140 h 328"/>
                <a:gd name="T14" fmla="*/ 39 w 228"/>
                <a:gd name="T15" fmla="*/ 159 h 328"/>
                <a:gd name="T16" fmla="*/ 47 w 228"/>
                <a:gd name="T17" fmla="*/ 136 h 328"/>
                <a:gd name="T18" fmla="*/ 96 w 228"/>
                <a:gd name="T19" fmla="*/ 151 h 328"/>
                <a:gd name="T20" fmla="*/ 177 w 228"/>
                <a:gd name="T21" fmla="*/ 78 h 328"/>
                <a:gd name="T22" fmla="*/ 157 w 228"/>
                <a:gd name="T23" fmla="*/ 30 h 328"/>
                <a:gd name="T24" fmla="*/ 202 w 228"/>
                <a:gd name="T25" fmla="*/ 11 h 328"/>
                <a:gd name="T26" fmla="*/ 207 w 228"/>
                <a:gd name="T27" fmla="*/ 11 h 328"/>
                <a:gd name="T28" fmla="*/ 199 w 228"/>
                <a:gd name="T29" fmla="*/ 24 h 328"/>
                <a:gd name="T30" fmla="*/ 213 w 228"/>
                <a:gd name="T31" fmla="*/ 39 h 328"/>
                <a:gd name="T32" fmla="*/ 228 w 228"/>
                <a:gd name="T33" fmla="*/ 24 h 328"/>
                <a:gd name="T34" fmla="*/ 202 w 228"/>
                <a:gd name="T35" fmla="*/ 0 h 328"/>
                <a:gd name="T36" fmla="*/ 149 w 228"/>
                <a:gd name="T37" fmla="*/ 23 h 328"/>
                <a:gd name="T38" fmla="*/ 96 w 228"/>
                <a:gd name="T39" fmla="*/ 5 h 328"/>
                <a:gd name="T40" fmla="*/ 16 w 228"/>
                <a:gd name="T41" fmla="*/ 78 h 328"/>
                <a:gd name="T42" fmla="*/ 39 w 228"/>
                <a:gd name="T43" fmla="*/ 129 h 328"/>
                <a:gd name="T44" fmla="*/ 24 w 228"/>
                <a:gd name="T45" fmla="*/ 171 h 328"/>
                <a:gd name="T46" fmla="*/ 46 w 228"/>
                <a:gd name="T47" fmla="*/ 215 h 328"/>
                <a:gd name="T48" fmla="*/ 0 w 228"/>
                <a:gd name="T49" fmla="*/ 265 h 328"/>
                <a:gd name="T50" fmla="*/ 110 w 228"/>
                <a:gd name="T51" fmla="*/ 328 h 328"/>
                <a:gd name="T52" fmla="*/ 221 w 228"/>
                <a:gd name="T53" fmla="*/ 264 h 328"/>
                <a:gd name="T54" fmla="*/ 188 w 228"/>
                <a:gd name="T55" fmla="*/ 207 h 328"/>
                <a:gd name="T56" fmla="*/ 102 w 228"/>
                <a:gd name="T57" fmla="*/ 193 h 328"/>
                <a:gd name="T58" fmla="*/ 65 w 228"/>
                <a:gd name="T59" fmla="*/ 193 h 328"/>
                <a:gd name="T60" fmla="*/ 39 w 228"/>
                <a:gd name="T61" fmla="*/ 159 h 328"/>
                <a:gd name="T62" fmla="*/ 110 w 228"/>
                <a:gd name="T63" fmla="*/ 317 h 328"/>
                <a:gd name="T64" fmla="*/ 26 w 228"/>
                <a:gd name="T65" fmla="*/ 265 h 328"/>
                <a:gd name="T66" fmla="*/ 67 w 228"/>
                <a:gd name="T67" fmla="*/ 222 h 328"/>
                <a:gd name="T68" fmla="*/ 96 w 228"/>
                <a:gd name="T69" fmla="*/ 222 h 328"/>
                <a:gd name="T70" fmla="*/ 195 w 228"/>
                <a:gd name="T71" fmla="*/ 265 h 328"/>
                <a:gd name="T72" fmla="*/ 110 w 228"/>
                <a:gd name="T73" fmla="*/ 31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328">
                  <a:moveTo>
                    <a:pt x="96" y="140"/>
                  </a:moveTo>
                  <a:cubicBezTo>
                    <a:pt x="53" y="140"/>
                    <a:pt x="53" y="90"/>
                    <a:pt x="53" y="78"/>
                  </a:cubicBezTo>
                  <a:cubicBezTo>
                    <a:pt x="53" y="65"/>
                    <a:pt x="54" y="49"/>
                    <a:pt x="61" y="36"/>
                  </a:cubicBezTo>
                  <a:cubicBezTo>
                    <a:pt x="65" y="30"/>
                    <a:pt x="77" y="17"/>
                    <a:pt x="96" y="17"/>
                  </a:cubicBezTo>
                  <a:cubicBezTo>
                    <a:pt x="140" y="17"/>
                    <a:pt x="140" y="66"/>
                    <a:pt x="140" y="78"/>
                  </a:cubicBezTo>
                  <a:cubicBezTo>
                    <a:pt x="140" y="91"/>
                    <a:pt x="139" y="107"/>
                    <a:pt x="132" y="120"/>
                  </a:cubicBezTo>
                  <a:cubicBezTo>
                    <a:pt x="128" y="126"/>
                    <a:pt x="116" y="140"/>
                    <a:pt x="96" y="140"/>
                  </a:cubicBezTo>
                  <a:close/>
                  <a:moveTo>
                    <a:pt x="39" y="159"/>
                  </a:moveTo>
                  <a:cubicBezTo>
                    <a:pt x="39" y="157"/>
                    <a:pt x="39" y="146"/>
                    <a:pt x="47" y="136"/>
                  </a:cubicBezTo>
                  <a:cubicBezTo>
                    <a:pt x="67" y="150"/>
                    <a:pt x="87" y="151"/>
                    <a:pt x="96" y="151"/>
                  </a:cubicBezTo>
                  <a:cubicBezTo>
                    <a:pt x="143" y="151"/>
                    <a:pt x="177" y="117"/>
                    <a:pt x="177" y="78"/>
                  </a:cubicBezTo>
                  <a:cubicBezTo>
                    <a:pt x="177" y="60"/>
                    <a:pt x="169" y="41"/>
                    <a:pt x="157" y="30"/>
                  </a:cubicBezTo>
                  <a:cubicBezTo>
                    <a:pt x="175" y="13"/>
                    <a:pt x="193" y="11"/>
                    <a:pt x="202" y="11"/>
                  </a:cubicBezTo>
                  <a:cubicBezTo>
                    <a:pt x="203" y="11"/>
                    <a:pt x="205" y="11"/>
                    <a:pt x="207" y="11"/>
                  </a:cubicBezTo>
                  <a:cubicBezTo>
                    <a:pt x="201" y="13"/>
                    <a:pt x="199" y="19"/>
                    <a:pt x="199" y="24"/>
                  </a:cubicBezTo>
                  <a:cubicBezTo>
                    <a:pt x="199" y="33"/>
                    <a:pt x="205" y="39"/>
                    <a:pt x="213" y="39"/>
                  </a:cubicBezTo>
                  <a:cubicBezTo>
                    <a:pt x="218" y="39"/>
                    <a:pt x="228" y="35"/>
                    <a:pt x="228" y="24"/>
                  </a:cubicBezTo>
                  <a:cubicBezTo>
                    <a:pt x="228" y="16"/>
                    <a:pt x="222" y="0"/>
                    <a:pt x="202" y="0"/>
                  </a:cubicBezTo>
                  <a:cubicBezTo>
                    <a:pt x="192" y="0"/>
                    <a:pt x="170" y="3"/>
                    <a:pt x="149" y="23"/>
                  </a:cubicBezTo>
                  <a:cubicBezTo>
                    <a:pt x="128" y="7"/>
                    <a:pt x="107" y="5"/>
                    <a:pt x="96" y="5"/>
                  </a:cubicBezTo>
                  <a:cubicBezTo>
                    <a:pt x="50" y="5"/>
                    <a:pt x="16" y="39"/>
                    <a:pt x="16" y="78"/>
                  </a:cubicBezTo>
                  <a:cubicBezTo>
                    <a:pt x="16" y="100"/>
                    <a:pt x="27" y="119"/>
                    <a:pt x="39" y="129"/>
                  </a:cubicBezTo>
                  <a:cubicBezTo>
                    <a:pt x="33" y="137"/>
                    <a:pt x="24" y="153"/>
                    <a:pt x="24" y="171"/>
                  </a:cubicBezTo>
                  <a:cubicBezTo>
                    <a:pt x="24" y="186"/>
                    <a:pt x="30" y="205"/>
                    <a:pt x="46" y="215"/>
                  </a:cubicBezTo>
                  <a:cubicBezTo>
                    <a:pt x="16" y="224"/>
                    <a:pt x="0" y="245"/>
                    <a:pt x="0" y="265"/>
                  </a:cubicBezTo>
                  <a:cubicBezTo>
                    <a:pt x="0" y="301"/>
                    <a:pt x="49" y="328"/>
                    <a:pt x="110" y="328"/>
                  </a:cubicBezTo>
                  <a:cubicBezTo>
                    <a:pt x="169" y="328"/>
                    <a:pt x="221" y="303"/>
                    <a:pt x="221" y="264"/>
                  </a:cubicBezTo>
                  <a:cubicBezTo>
                    <a:pt x="221" y="246"/>
                    <a:pt x="214" y="221"/>
                    <a:pt x="188" y="207"/>
                  </a:cubicBezTo>
                  <a:cubicBezTo>
                    <a:pt x="162" y="193"/>
                    <a:pt x="133" y="193"/>
                    <a:pt x="102" y="193"/>
                  </a:cubicBezTo>
                  <a:cubicBezTo>
                    <a:pt x="90" y="193"/>
                    <a:pt x="69" y="193"/>
                    <a:pt x="65" y="193"/>
                  </a:cubicBezTo>
                  <a:cubicBezTo>
                    <a:pt x="49" y="191"/>
                    <a:pt x="39" y="175"/>
                    <a:pt x="39" y="159"/>
                  </a:cubicBezTo>
                  <a:close/>
                  <a:moveTo>
                    <a:pt x="110" y="317"/>
                  </a:moveTo>
                  <a:cubicBezTo>
                    <a:pt x="60" y="317"/>
                    <a:pt x="26" y="291"/>
                    <a:pt x="26" y="265"/>
                  </a:cubicBezTo>
                  <a:cubicBezTo>
                    <a:pt x="26" y="242"/>
                    <a:pt x="45" y="224"/>
                    <a:pt x="67" y="222"/>
                  </a:cubicBezTo>
                  <a:lnTo>
                    <a:pt x="96" y="222"/>
                  </a:lnTo>
                  <a:cubicBezTo>
                    <a:pt x="139" y="222"/>
                    <a:pt x="195" y="222"/>
                    <a:pt x="195" y="265"/>
                  </a:cubicBezTo>
                  <a:cubicBezTo>
                    <a:pt x="195" y="292"/>
                    <a:pt x="159" y="317"/>
                    <a:pt x="110" y="3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CD57B5DD-0BFA-468B-B383-772D24885653}"/>
                </a:ext>
              </a:extLst>
            </p:cNvPr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4284662" y="2779713"/>
              <a:ext cx="100013" cy="122238"/>
            </a:xfrm>
            <a:custGeom>
              <a:avLst/>
              <a:gdLst>
                <a:gd name="T0" fmla="*/ 42 w 193"/>
                <a:gd name="T1" fmla="*/ 98 h 229"/>
                <a:gd name="T2" fmla="*/ 104 w 193"/>
                <a:gd name="T3" fmla="*/ 11 h 229"/>
                <a:gd name="T4" fmla="*/ 160 w 193"/>
                <a:gd name="T5" fmla="*/ 98 h 229"/>
                <a:gd name="T6" fmla="*/ 42 w 193"/>
                <a:gd name="T7" fmla="*/ 98 h 229"/>
                <a:gd name="T8" fmla="*/ 41 w 193"/>
                <a:gd name="T9" fmla="*/ 108 h 229"/>
                <a:gd name="T10" fmla="*/ 180 w 193"/>
                <a:gd name="T11" fmla="*/ 108 h 229"/>
                <a:gd name="T12" fmla="*/ 193 w 193"/>
                <a:gd name="T13" fmla="*/ 98 h 229"/>
                <a:gd name="T14" fmla="*/ 104 w 193"/>
                <a:gd name="T15" fmla="*/ 0 h 229"/>
                <a:gd name="T16" fmla="*/ 0 w 193"/>
                <a:gd name="T17" fmla="*/ 114 h 229"/>
                <a:gd name="T18" fmla="*/ 110 w 193"/>
                <a:gd name="T19" fmla="*/ 229 h 229"/>
                <a:gd name="T20" fmla="*/ 193 w 193"/>
                <a:gd name="T21" fmla="*/ 164 h 229"/>
                <a:gd name="T22" fmla="*/ 186 w 193"/>
                <a:gd name="T23" fmla="*/ 158 h 229"/>
                <a:gd name="T24" fmla="*/ 180 w 193"/>
                <a:gd name="T25" fmla="*/ 165 h 229"/>
                <a:gd name="T26" fmla="*/ 113 w 193"/>
                <a:gd name="T27" fmla="*/ 217 h 229"/>
                <a:gd name="T28" fmla="*/ 56 w 193"/>
                <a:gd name="T29" fmla="*/ 183 h 229"/>
                <a:gd name="T30" fmla="*/ 41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8"/>
                  </a:moveTo>
                  <a:cubicBezTo>
                    <a:pt x="45" y="23"/>
                    <a:pt x="87" y="11"/>
                    <a:pt x="104" y="11"/>
                  </a:cubicBezTo>
                  <a:cubicBezTo>
                    <a:pt x="155" y="11"/>
                    <a:pt x="160" y="78"/>
                    <a:pt x="160" y="98"/>
                  </a:cubicBezTo>
                  <a:lnTo>
                    <a:pt x="42" y="98"/>
                  </a:lnTo>
                  <a:close/>
                  <a:moveTo>
                    <a:pt x="41" y="108"/>
                  </a:moveTo>
                  <a:lnTo>
                    <a:pt x="180" y="108"/>
                  </a:lnTo>
                  <a:cubicBezTo>
                    <a:pt x="191" y="108"/>
                    <a:pt x="193" y="108"/>
                    <a:pt x="193" y="98"/>
                  </a:cubicBezTo>
                  <a:cubicBezTo>
                    <a:pt x="193" y="48"/>
                    <a:pt x="166" y="0"/>
                    <a:pt x="104" y="0"/>
                  </a:cubicBezTo>
                  <a:cubicBezTo>
                    <a:pt x="46" y="0"/>
                    <a:pt x="0" y="51"/>
                    <a:pt x="0" y="114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0" y="229"/>
                    <a:pt x="193" y="174"/>
                    <a:pt x="193" y="164"/>
                  </a:cubicBezTo>
                  <a:cubicBezTo>
                    <a:pt x="193" y="159"/>
                    <a:pt x="189" y="158"/>
                    <a:pt x="186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2" y="217"/>
                    <a:pt x="118" y="217"/>
                    <a:pt x="113" y="217"/>
                  </a:cubicBezTo>
                  <a:cubicBezTo>
                    <a:pt x="88" y="217"/>
                    <a:pt x="68" y="202"/>
                    <a:pt x="56" y="183"/>
                  </a:cubicBezTo>
                  <a:cubicBezTo>
                    <a:pt x="41" y="159"/>
                    <a:pt x="41" y="126"/>
                    <a:pt x="41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0CF3269D-BFA8-4C4E-8D9D-3E70378B729B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4400550" y="2781300"/>
              <a:ext cx="130175" cy="117475"/>
            </a:xfrm>
            <a:custGeom>
              <a:avLst/>
              <a:gdLst>
                <a:gd name="T0" fmla="*/ 39 w 251"/>
                <a:gd name="T1" fmla="*/ 49 h 221"/>
                <a:gd name="T2" fmla="*/ 39 w 251"/>
                <a:gd name="T3" fmla="*/ 183 h 221"/>
                <a:gd name="T4" fmla="*/ 0 w 251"/>
                <a:gd name="T5" fmla="*/ 205 h 221"/>
                <a:gd name="T6" fmla="*/ 0 w 251"/>
                <a:gd name="T7" fmla="*/ 221 h 221"/>
                <a:gd name="T8" fmla="*/ 56 w 251"/>
                <a:gd name="T9" fmla="*/ 219 h 221"/>
                <a:gd name="T10" fmla="*/ 112 w 251"/>
                <a:gd name="T11" fmla="*/ 221 h 221"/>
                <a:gd name="T12" fmla="*/ 112 w 251"/>
                <a:gd name="T13" fmla="*/ 205 h 221"/>
                <a:gd name="T14" fmla="*/ 73 w 251"/>
                <a:gd name="T15" fmla="*/ 183 h 221"/>
                <a:gd name="T16" fmla="*/ 73 w 251"/>
                <a:gd name="T17" fmla="*/ 91 h 221"/>
                <a:gd name="T18" fmla="*/ 141 w 251"/>
                <a:gd name="T19" fmla="*/ 11 h 221"/>
                <a:gd name="T20" fmla="*/ 178 w 251"/>
                <a:gd name="T21" fmla="*/ 66 h 221"/>
                <a:gd name="T22" fmla="*/ 178 w 251"/>
                <a:gd name="T23" fmla="*/ 183 h 221"/>
                <a:gd name="T24" fmla="*/ 139 w 251"/>
                <a:gd name="T25" fmla="*/ 205 h 221"/>
                <a:gd name="T26" fmla="*/ 139 w 251"/>
                <a:gd name="T27" fmla="*/ 221 h 221"/>
                <a:gd name="T28" fmla="*/ 195 w 251"/>
                <a:gd name="T29" fmla="*/ 219 h 221"/>
                <a:gd name="T30" fmla="*/ 251 w 251"/>
                <a:gd name="T31" fmla="*/ 221 h 221"/>
                <a:gd name="T32" fmla="*/ 251 w 251"/>
                <a:gd name="T33" fmla="*/ 205 h 221"/>
                <a:gd name="T34" fmla="*/ 212 w 251"/>
                <a:gd name="T35" fmla="*/ 190 h 221"/>
                <a:gd name="T36" fmla="*/ 212 w 251"/>
                <a:gd name="T37" fmla="*/ 95 h 221"/>
                <a:gd name="T38" fmla="*/ 197 w 251"/>
                <a:gd name="T39" fmla="*/ 18 h 221"/>
                <a:gd name="T40" fmla="*/ 144 w 251"/>
                <a:gd name="T41" fmla="*/ 0 h 221"/>
                <a:gd name="T42" fmla="*/ 70 w 251"/>
                <a:gd name="T43" fmla="*/ 52 h 221"/>
                <a:gd name="T44" fmla="*/ 70 w 251"/>
                <a:gd name="T45" fmla="*/ 0 h 221"/>
                <a:gd name="T46" fmla="*/ 0 w 251"/>
                <a:gd name="T47" fmla="*/ 6 h 221"/>
                <a:gd name="T48" fmla="*/ 0 w 251"/>
                <a:gd name="T49" fmla="*/ 21 h 221"/>
                <a:gd name="T50" fmla="*/ 39 w 251"/>
                <a:gd name="T51" fmla="*/ 49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1">
                  <a:moveTo>
                    <a:pt x="39" y="49"/>
                  </a:moveTo>
                  <a:lnTo>
                    <a:pt x="39" y="183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1"/>
                  </a:lnTo>
                  <a:cubicBezTo>
                    <a:pt x="18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1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3"/>
                  </a:cubicBezTo>
                  <a:lnTo>
                    <a:pt x="73" y="91"/>
                  </a:lnTo>
                  <a:cubicBezTo>
                    <a:pt x="73" y="39"/>
                    <a:pt x="109" y="11"/>
                    <a:pt x="141" y="11"/>
                  </a:cubicBezTo>
                  <a:cubicBezTo>
                    <a:pt x="172" y="11"/>
                    <a:pt x="178" y="38"/>
                    <a:pt x="178" y="66"/>
                  </a:cubicBezTo>
                  <a:lnTo>
                    <a:pt x="178" y="183"/>
                  </a:lnTo>
                  <a:cubicBezTo>
                    <a:pt x="178" y="205"/>
                    <a:pt x="172" y="205"/>
                    <a:pt x="139" y="205"/>
                  </a:cubicBezTo>
                  <a:lnTo>
                    <a:pt x="139" y="221"/>
                  </a:lnTo>
                  <a:cubicBezTo>
                    <a:pt x="156" y="220"/>
                    <a:pt x="182" y="219"/>
                    <a:pt x="195" y="219"/>
                  </a:cubicBezTo>
                  <a:cubicBezTo>
                    <a:pt x="208" y="219"/>
                    <a:pt x="234" y="220"/>
                    <a:pt x="251" y="221"/>
                  </a:cubicBezTo>
                  <a:lnTo>
                    <a:pt x="251" y="205"/>
                  </a:lnTo>
                  <a:cubicBezTo>
                    <a:pt x="225" y="205"/>
                    <a:pt x="213" y="205"/>
                    <a:pt x="212" y="190"/>
                  </a:cubicBezTo>
                  <a:lnTo>
                    <a:pt x="212" y="95"/>
                  </a:lnTo>
                  <a:cubicBezTo>
                    <a:pt x="212" y="52"/>
                    <a:pt x="212" y="36"/>
                    <a:pt x="197" y="18"/>
                  </a:cubicBezTo>
                  <a:cubicBezTo>
                    <a:pt x="190" y="10"/>
                    <a:pt x="173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22F03BC3-302D-4B8B-A3CD-0276B28C26F0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4533900" y="2735263"/>
              <a:ext cx="82550" cy="166688"/>
            </a:xfrm>
            <a:custGeom>
              <a:avLst/>
              <a:gdLst>
                <a:gd name="T0" fmla="*/ 76 w 156"/>
                <a:gd name="T1" fmla="*/ 107 h 312"/>
                <a:gd name="T2" fmla="*/ 148 w 156"/>
                <a:gd name="T3" fmla="*/ 107 h 312"/>
                <a:gd name="T4" fmla="*/ 148 w 156"/>
                <a:gd name="T5" fmla="*/ 92 h 312"/>
                <a:gd name="T6" fmla="*/ 76 w 156"/>
                <a:gd name="T7" fmla="*/ 92 h 312"/>
                <a:gd name="T8" fmla="*/ 76 w 156"/>
                <a:gd name="T9" fmla="*/ 0 h 312"/>
                <a:gd name="T10" fmla="*/ 64 w 156"/>
                <a:gd name="T11" fmla="*/ 0 h 312"/>
                <a:gd name="T12" fmla="*/ 0 w 156"/>
                <a:gd name="T13" fmla="*/ 96 h 312"/>
                <a:gd name="T14" fmla="*/ 0 w 156"/>
                <a:gd name="T15" fmla="*/ 107 h 312"/>
                <a:gd name="T16" fmla="*/ 42 w 156"/>
                <a:gd name="T17" fmla="*/ 107 h 312"/>
                <a:gd name="T18" fmla="*/ 42 w 156"/>
                <a:gd name="T19" fmla="*/ 245 h 312"/>
                <a:gd name="T20" fmla="*/ 106 w 156"/>
                <a:gd name="T21" fmla="*/ 312 h 312"/>
                <a:gd name="T22" fmla="*/ 156 w 156"/>
                <a:gd name="T23" fmla="*/ 245 h 312"/>
                <a:gd name="T24" fmla="*/ 156 w 156"/>
                <a:gd name="T25" fmla="*/ 216 h 312"/>
                <a:gd name="T26" fmla="*/ 143 w 156"/>
                <a:gd name="T27" fmla="*/ 216 h 312"/>
                <a:gd name="T28" fmla="*/ 143 w 156"/>
                <a:gd name="T29" fmla="*/ 244 h 312"/>
                <a:gd name="T30" fmla="*/ 110 w 156"/>
                <a:gd name="T31" fmla="*/ 300 h 312"/>
                <a:gd name="T32" fmla="*/ 76 w 156"/>
                <a:gd name="T33" fmla="*/ 246 h 312"/>
                <a:gd name="T34" fmla="*/ 76 w 156"/>
                <a:gd name="T35" fmla="*/ 10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2">
                  <a:moveTo>
                    <a:pt x="76" y="107"/>
                  </a:moveTo>
                  <a:lnTo>
                    <a:pt x="148" y="107"/>
                  </a:lnTo>
                  <a:lnTo>
                    <a:pt x="148" y="92"/>
                  </a:lnTo>
                  <a:lnTo>
                    <a:pt x="76" y="92"/>
                  </a:lnTo>
                  <a:lnTo>
                    <a:pt x="76" y="0"/>
                  </a:lnTo>
                  <a:lnTo>
                    <a:pt x="64" y="0"/>
                  </a:lnTo>
                  <a:cubicBezTo>
                    <a:pt x="63" y="41"/>
                    <a:pt x="48" y="94"/>
                    <a:pt x="0" y="96"/>
                  </a:cubicBezTo>
                  <a:lnTo>
                    <a:pt x="0" y="107"/>
                  </a:lnTo>
                  <a:lnTo>
                    <a:pt x="42" y="107"/>
                  </a:lnTo>
                  <a:lnTo>
                    <a:pt x="42" y="245"/>
                  </a:lnTo>
                  <a:cubicBezTo>
                    <a:pt x="42" y="306"/>
                    <a:pt x="88" y="312"/>
                    <a:pt x="106" y="312"/>
                  </a:cubicBezTo>
                  <a:cubicBezTo>
                    <a:pt x="142" y="312"/>
                    <a:pt x="156" y="277"/>
                    <a:pt x="156" y="245"/>
                  </a:cubicBezTo>
                  <a:lnTo>
                    <a:pt x="156" y="216"/>
                  </a:lnTo>
                  <a:lnTo>
                    <a:pt x="143" y="216"/>
                  </a:lnTo>
                  <a:lnTo>
                    <a:pt x="143" y="244"/>
                  </a:lnTo>
                  <a:cubicBezTo>
                    <a:pt x="143" y="281"/>
                    <a:pt x="128" y="300"/>
                    <a:pt x="110" y="300"/>
                  </a:cubicBezTo>
                  <a:cubicBezTo>
                    <a:pt x="76" y="300"/>
                    <a:pt x="76" y="254"/>
                    <a:pt x="76" y="246"/>
                  </a:cubicBezTo>
                  <a:lnTo>
                    <a:pt x="76" y="10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5C7421C6-B400-4E13-893B-02A3ADB9F499}"/>
                </a:ext>
              </a:extLst>
            </p:cNvPr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4652962" y="2784475"/>
              <a:ext cx="26988" cy="114300"/>
            </a:xfrm>
            <a:custGeom>
              <a:avLst/>
              <a:gdLst>
                <a:gd name="T0" fmla="*/ 53 w 53"/>
                <a:gd name="T1" fmla="*/ 26 h 215"/>
                <a:gd name="T2" fmla="*/ 26 w 53"/>
                <a:gd name="T3" fmla="*/ 0 h 215"/>
                <a:gd name="T4" fmla="*/ 0 w 53"/>
                <a:gd name="T5" fmla="*/ 26 h 215"/>
                <a:gd name="T6" fmla="*/ 26 w 53"/>
                <a:gd name="T7" fmla="*/ 52 h 215"/>
                <a:gd name="T8" fmla="*/ 53 w 53"/>
                <a:gd name="T9" fmla="*/ 26 h 215"/>
                <a:gd name="T10" fmla="*/ 53 w 53"/>
                <a:gd name="T11" fmla="*/ 188 h 215"/>
                <a:gd name="T12" fmla="*/ 26 w 53"/>
                <a:gd name="T13" fmla="*/ 162 h 215"/>
                <a:gd name="T14" fmla="*/ 0 w 53"/>
                <a:gd name="T15" fmla="*/ 188 h 215"/>
                <a:gd name="T16" fmla="*/ 26 w 53"/>
                <a:gd name="T17" fmla="*/ 215 h 215"/>
                <a:gd name="T18" fmla="*/ 53 w 53"/>
                <a:gd name="T19" fmla="*/ 18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15">
                  <a:moveTo>
                    <a:pt x="53" y="26"/>
                  </a:moveTo>
                  <a:cubicBezTo>
                    <a:pt x="53" y="11"/>
                    <a:pt x="41" y="0"/>
                    <a:pt x="26" y="0"/>
                  </a:cubicBezTo>
                  <a:cubicBezTo>
                    <a:pt x="12" y="0"/>
                    <a:pt x="0" y="11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ubicBezTo>
                    <a:pt x="41" y="52"/>
                    <a:pt x="53" y="40"/>
                    <a:pt x="53" y="26"/>
                  </a:cubicBezTo>
                  <a:close/>
                  <a:moveTo>
                    <a:pt x="53" y="188"/>
                  </a:moveTo>
                  <a:cubicBezTo>
                    <a:pt x="53" y="174"/>
                    <a:pt x="41" y="162"/>
                    <a:pt x="26" y="162"/>
                  </a:cubicBezTo>
                  <a:cubicBezTo>
                    <a:pt x="12" y="162"/>
                    <a:pt x="0" y="174"/>
                    <a:pt x="0" y="188"/>
                  </a:cubicBezTo>
                  <a:cubicBezTo>
                    <a:pt x="0" y="203"/>
                    <a:pt x="12" y="215"/>
                    <a:pt x="26" y="215"/>
                  </a:cubicBezTo>
                  <a:cubicBezTo>
                    <a:pt x="41" y="215"/>
                    <a:pt x="53" y="203"/>
                    <a:pt x="53" y="18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3D0B493E-0E3F-4FD9-8B96-1AC276CAD243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4900612" y="2540000"/>
              <a:ext cx="85725" cy="177800"/>
            </a:xfrm>
            <a:custGeom>
              <a:avLst/>
              <a:gdLst>
                <a:gd name="T0" fmla="*/ 102 w 165"/>
                <a:gd name="T1" fmla="*/ 13 h 332"/>
                <a:gd name="T2" fmla="*/ 91 w 165"/>
                <a:gd name="T3" fmla="*/ 0 h 332"/>
                <a:gd name="T4" fmla="*/ 0 w 165"/>
                <a:gd name="T5" fmla="*/ 32 h 332"/>
                <a:gd name="T6" fmla="*/ 0 w 165"/>
                <a:gd name="T7" fmla="*/ 47 h 332"/>
                <a:gd name="T8" fmla="*/ 66 w 165"/>
                <a:gd name="T9" fmla="*/ 34 h 332"/>
                <a:gd name="T10" fmla="*/ 66 w 165"/>
                <a:gd name="T11" fmla="*/ 293 h 332"/>
                <a:gd name="T12" fmla="*/ 19 w 165"/>
                <a:gd name="T13" fmla="*/ 317 h 332"/>
                <a:gd name="T14" fmla="*/ 3 w 165"/>
                <a:gd name="T15" fmla="*/ 317 h 332"/>
                <a:gd name="T16" fmla="*/ 3 w 165"/>
                <a:gd name="T17" fmla="*/ 332 h 332"/>
                <a:gd name="T18" fmla="*/ 84 w 165"/>
                <a:gd name="T19" fmla="*/ 331 h 332"/>
                <a:gd name="T20" fmla="*/ 165 w 165"/>
                <a:gd name="T21" fmla="*/ 332 h 332"/>
                <a:gd name="T22" fmla="*/ 165 w 165"/>
                <a:gd name="T23" fmla="*/ 317 h 332"/>
                <a:gd name="T24" fmla="*/ 149 w 165"/>
                <a:gd name="T25" fmla="*/ 317 h 332"/>
                <a:gd name="T26" fmla="*/ 102 w 165"/>
                <a:gd name="T27" fmla="*/ 293 h 332"/>
                <a:gd name="T28" fmla="*/ 102 w 165"/>
                <a:gd name="T29" fmla="*/ 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332">
                  <a:moveTo>
                    <a:pt x="102" y="13"/>
                  </a:moveTo>
                  <a:cubicBezTo>
                    <a:pt x="102" y="1"/>
                    <a:pt x="102" y="0"/>
                    <a:pt x="91" y="0"/>
                  </a:cubicBezTo>
                  <a:cubicBezTo>
                    <a:pt x="60" y="32"/>
                    <a:pt x="16" y="32"/>
                    <a:pt x="0" y="32"/>
                  </a:cubicBezTo>
                  <a:lnTo>
                    <a:pt x="0" y="47"/>
                  </a:lnTo>
                  <a:cubicBezTo>
                    <a:pt x="10" y="47"/>
                    <a:pt x="40" y="47"/>
                    <a:pt x="66" y="34"/>
                  </a:cubicBezTo>
                  <a:lnTo>
                    <a:pt x="66" y="293"/>
                  </a:lnTo>
                  <a:cubicBezTo>
                    <a:pt x="66" y="311"/>
                    <a:pt x="64" y="317"/>
                    <a:pt x="19" y="317"/>
                  </a:cubicBezTo>
                  <a:lnTo>
                    <a:pt x="3" y="317"/>
                  </a:lnTo>
                  <a:lnTo>
                    <a:pt x="3" y="332"/>
                  </a:lnTo>
                  <a:cubicBezTo>
                    <a:pt x="21" y="331"/>
                    <a:pt x="64" y="331"/>
                    <a:pt x="84" y="331"/>
                  </a:cubicBezTo>
                  <a:cubicBezTo>
                    <a:pt x="104" y="331"/>
                    <a:pt x="147" y="331"/>
                    <a:pt x="165" y="332"/>
                  </a:cubicBezTo>
                  <a:lnTo>
                    <a:pt x="165" y="317"/>
                  </a:lnTo>
                  <a:lnTo>
                    <a:pt x="149" y="317"/>
                  </a:lnTo>
                  <a:cubicBezTo>
                    <a:pt x="104" y="317"/>
                    <a:pt x="102" y="311"/>
                    <a:pt x="102" y="293"/>
                  </a:cubicBezTo>
                  <a:lnTo>
                    <a:pt x="102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7C41D0DC-3213-49EF-ADF1-1B227AE063E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805362" y="2827338"/>
              <a:ext cx="273050" cy="95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0F65FB78-EE23-4C51-980B-73DC17591B86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4813300" y="2963863"/>
              <a:ext cx="141288" cy="122238"/>
            </a:xfrm>
            <a:custGeom>
              <a:avLst/>
              <a:gdLst>
                <a:gd name="T0" fmla="*/ 29 w 270"/>
                <a:gd name="T1" fmla="*/ 191 h 226"/>
                <a:gd name="T2" fmla="*/ 25 w 270"/>
                <a:gd name="T3" fmla="*/ 212 h 226"/>
                <a:gd name="T4" fmla="*/ 39 w 270"/>
                <a:gd name="T5" fmla="*/ 226 h 226"/>
                <a:gd name="T6" fmla="*/ 58 w 270"/>
                <a:gd name="T7" fmla="*/ 212 h 226"/>
                <a:gd name="T8" fmla="*/ 67 w 270"/>
                <a:gd name="T9" fmla="*/ 175 h 226"/>
                <a:gd name="T10" fmla="*/ 78 w 270"/>
                <a:gd name="T11" fmla="*/ 130 h 226"/>
                <a:gd name="T12" fmla="*/ 86 w 270"/>
                <a:gd name="T13" fmla="*/ 97 h 226"/>
                <a:gd name="T14" fmla="*/ 93 w 270"/>
                <a:gd name="T15" fmla="*/ 72 h 226"/>
                <a:gd name="T16" fmla="*/ 174 w 270"/>
                <a:gd name="T17" fmla="*/ 11 h 226"/>
                <a:gd name="T18" fmla="*/ 201 w 270"/>
                <a:gd name="T19" fmla="*/ 46 h 226"/>
                <a:gd name="T20" fmla="*/ 169 w 270"/>
                <a:gd name="T21" fmla="*/ 162 h 226"/>
                <a:gd name="T22" fmla="*/ 164 w 270"/>
                <a:gd name="T23" fmla="*/ 185 h 226"/>
                <a:gd name="T24" fmla="*/ 205 w 270"/>
                <a:gd name="T25" fmla="*/ 226 h 226"/>
                <a:gd name="T26" fmla="*/ 270 w 270"/>
                <a:gd name="T27" fmla="*/ 149 h 226"/>
                <a:gd name="T28" fmla="*/ 264 w 270"/>
                <a:gd name="T29" fmla="*/ 144 h 226"/>
                <a:gd name="T30" fmla="*/ 256 w 270"/>
                <a:gd name="T31" fmla="*/ 153 h 226"/>
                <a:gd name="T32" fmla="*/ 206 w 270"/>
                <a:gd name="T33" fmla="*/ 215 h 226"/>
                <a:gd name="T34" fmla="*/ 194 w 270"/>
                <a:gd name="T35" fmla="*/ 199 h 226"/>
                <a:gd name="T36" fmla="*/ 203 w 270"/>
                <a:gd name="T37" fmla="*/ 163 h 226"/>
                <a:gd name="T38" fmla="*/ 233 w 270"/>
                <a:gd name="T39" fmla="*/ 53 h 226"/>
                <a:gd name="T40" fmla="*/ 176 w 270"/>
                <a:gd name="T41" fmla="*/ 0 h 226"/>
                <a:gd name="T42" fmla="*/ 98 w 270"/>
                <a:gd name="T43" fmla="*/ 43 h 226"/>
                <a:gd name="T44" fmla="*/ 52 w 270"/>
                <a:gd name="T45" fmla="*/ 0 h 226"/>
                <a:gd name="T46" fmla="*/ 15 w 270"/>
                <a:gd name="T47" fmla="*/ 28 h 226"/>
                <a:gd name="T48" fmla="*/ 0 w 270"/>
                <a:gd name="T49" fmla="*/ 77 h 226"/>
                <a:gd name="T50" fmla="*/ 6 w 270"/>
                <a:gd name="T51" fmla="*/ 82 h 226"/>
                <a:gd name="T52" fmla="*/ 14 w 270"/>
                <a:gd name="T53" fmla="*/ 70 h 226"/>
                <a:gd name="T54" fmla="*/ 51 w 270"/>
                <a:gd name="T55" fmla="*/ 11 h 226"/>
                <a:gd name="T56" fmla="*/ 66 w 270"/>
                <a:gd name="T57" fmla="*/ 34 h 226"/>
                <a:gd name="T58" fmla="*/ 58 w 270"/>
                <a:gd name="T59" fmla="*/ 76 h 226"/>
                <a:gd name="T60" fmla="*/ 29 w 270"/>
                <a:gd name="T61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0" h="226">
                  <a:moveTo>
                    <a:pt x="29" y="191"/>
                  </a:moveTo>
                  <a:cubicBezTo>
                    <a:pt x="28" y="199"/>
                    <a:pt x="25" y="210"/>
                    <a:pt x="25" y="212"/>
                  </a:cubicBezTo>
                  <a:cubicBezTo>
                    <a:pt x="25" y="221"/>
                    <a:pt x="32" y="226"/>
                    <a:pt x="39" y="226"/>
                  </a:cubicBezTo>
                  <a:cubicBezTo>
                    <a:pt x="45" y="226"/>
                    <a:pt x="54" y="222"/>
                    <a:pt x="58" y="212"/>
                  </a:cubicBezTo>
                  <a:cubicBezTo>
                    <a:pt x="58" y="211"/>
                    <a:pt x="64" y="188"/>
                    <a:pt x="67" y="175"/>
                  </a:cubicBezTo>
                  <a:lnTo>
                    <a:pt x="78" y="130"/>
                  </a:lnTo>
                  <a:cubicBezTo>
                    <a:pt x="81" y="119"/>
                    <a:pt x="84" y="108"/>
                    <a:pt x="86" y="97"/>
                  </a:cubicBezTo>
                  <a:cubicBezTo>
                    <a:pt x="88" y="88"/>
                    <a:pt x="92" y="74"/>
                    <a:pt x="93" y="72"/>
                  </a:cubicBezTo>
                  <a:cubicBezTo>
                    <a:pt x="100" y="56"/>
                    <a:pt x="127" y="11"/>
                    <a:pt x="174" y="11"/>
                  </a:cubicBezTo>
                  <a:cubicBezTo>
                    <a:pt x="197" y="11"/>
                    <a:pt x="201" y="29"/>
                    <a:pt x="201" y="46"/>
                  </a:cubicBezTo>
                  <a:cubicBezTo>
                    <a:pt x="201" y="77"/>
                    <a:pt x="177" y="141"/>
                    <a:pt x="169" y="162"/>
                  </a:cubicBezTo>
                  <a:cubicBezTo>
                    <a:pt x="164" y="174"/>
                    <a:pt x="164" y="180"/>
                    <a:pt x="164" y="185"/>
                  </a:cubicBezTo>
                  <a:cubicBezTo>
                    <a:pt x="164" y="208"/>
                    <a:pt x="181" y="226"/>
                    <a:pt x="205" y="226"/>
                  </a:cubicBezTo>
                  <a:cubicBezTo>
                    <a:pt x="251" y="226"/>
                    <a:pt x="270" y="153"/>
                    <a:pt x="270" y="149"/>
                  </a:cubicBezTo>
                  <a:cubicBezTo>
                    <a:pt x="270" y="144"/>
                    <a:pt x="265" y="144"/>
                    <a:pt x="264" y="144"/>
                  </a:cubicBezTo>
                  <a:cubicBezTo>
                    <a:pt x="259" y="144"/>
                    <a:pt x="259" y="146"/>
                    <a:pt x="256" y="153"/>
                  </a:cubicBezTo>
                  <a:cubicBezTo>
                    <a:pt x="246" y="187"/>
                    <a:pt x="230" y="215"/>
                    <a:pt x="206" y="215"/>
                  </a:cubicBezTo>
                  <a:cubicBezTo>
                    <a:pt x="197" y="215"/>
                    <a:pt x="194" y="210"/>
                    <a:pt x="194" y="199"/>
                  </a:cubicBezTo>
                  <a:cubicBezTo>
                    <a:pt x="194" y="186"/>
                    <a:pt x="198" y="174"/>
                    <a:pt x="203" y="163"/>
                  </a:cubicBezTo>
                  <a:cubicBezTo>
                    <a:pt x="212" y="137"/>
                    <a:pt x="233" y="82"/>
                    <a:pt x="233" y="53"/>
                  </a:cubicBezTo>
                  <a:cubicBezTo>
                    <a:pt x="233" y="20"/>
                    <a:pt x="212" y="0"/>
                    <a:pt x="176" y="0"/>
                  </a:cubicBezTo>
                  <a:cubicBezTo>
                    <a:pt x="131" y="0"/>
                    <a:pt x="106" y="32"/>
                    <a:pt x="98" y="43"/>
                  </a:cubicBezTo>
                  <a:cubicBezTo>
                    <a:pt x="95" y="15"/>
                    <a:pt x="75" y="0"/>
                    <a:pt x="52" y="0"/>
                  </a:cubicBezTo>
                  <a:cubicBezTo>
                    <a:pt x="29" y="0"/>
                    <a:pt x="20" y="19"/>
                    <a:pt x="15" y="28"/>
                  </a:cubicBezTo>
                  <a:cubicBezTo>
                    <a:pt x="7" y="45"/>
                    <a:pt x="0" y="75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1" y="81"/>
                    <a:pt x="14" y="70"/>
                  </a:cubicBezTo>
                  <a:cubicBezTo>
                    <a:pt x="23" y="35"/>
                    <a:pt x="33" y="11"/>
                    <a:pt x="51" y="11"/>
                  </a:cubicBezTo>
                  <a:cubicBezTo>
                    <a:pt x="60" y="11"/>
                    <a:pt x="66" y="17"/>
                    <a:pt x="66" y="34"/>
                  </a:cubicBezTo>
                  <a:cubicBezTo>
                    <a:pt x="66" y="44"/>
                    <a:pt x="64" y="50"/>
                    <a:pt x="58" y="76"/>
                  </a:cubicBezTo>
                  <a:lnTo>
                    <a:pt x="29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B20F36C4-4771-43D4-B2C6-B791FC1D5EDF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4973637" y="2881313"/>
              <a:ext cx="79375" cy="123825"/>
            </a:xfrm>
            <a:custGeom>
              <a:avLst/>
              <a:gdLst>
                <a:gd name="T0" fmla="*/ 154 w 154"/>
                <a:gd name="T1" fmla="*/ 168 h 232"/>
                <a:gd name="T2" fmla="*/ 143 w 154"/>
                <a:gd name="T3" fmla="*/ 168 h 232"/>
                <a:gd name="T4" fmla="*/ 133 w 154"/>
                <a:gd name="T5" fmla="*/ 200 h 232"/>
                <a:gd name="T6" fmla="*/ 99 w 154"/>
                <a:gd name="T7" fmla="*/ 202 h 232"/>
                <a:gd name="T8" fmla="*/ 35 w 154"/>
                <a:gd name="T9" fmla="*/ 202 h 232"/>
                <a:gd name="T10" fmla="*/ 105 w 154"/>
                <a:gd name="T11" fmla="*/ 143 h 232"/>
                <a:gd name="T12" fmla="*/ 154 w 154"/>
                <a:gd name="T13" fmla="*/ 68 h 232"/>
                <a:gd name="T14" fmla="*/ 73 w 154"/>
                <a:gd name="T15" fmla="*/ 0 h 232"/>
                <a:gd name="T16" fmla="*/ 0 w 154"/>
                <a:gd name="T17" fmla="*/ 62 h 232"/>
                <a:gd name="T18" fmla="*/ 19 w 154"/>
                <a:gd name="T19" fmla="*/ 82 h 232"/>
                <a:gd name="T20" fmla="*/ 37 w 154"/>
                <a:gd name="T21" fmla="*/ 63 h 232"/>
                <a:gd name="T22" fmla="*/ 17 w 154"/>
                <a:gd name="T23" fmla="*/ 45 h 232"/>
                <a:gd name="T24" fmla="*/ 68 w 154"/>
                <a:gd name="T25" fmla="*/ 12 h 232"/>
                <a:gd name="T26" fmla="*/ 121 w 154"/>
                <a:gd name="T27" fmla="*/ 68 h 232"/>
                <a:gd name="T28" fmla="*/ 88 w 154"/>
                <a:gd name="T29" fmla="*/ 135 h 232"/>
                <a:gd name="T30" fmla="*/ 4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3" y="168"/>
                  </a:lnTo>
                  <a:cubicBezTo>
                    <a:pt x="142" y="176"/>
                    <a:pt x="138" y="196"/>
                    <a:pt x="133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69"/>
                    <a:pt x="84" y="160"/>
                    <a:pt x="105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30" y="0"/>
                    <a:pt x="0" y="30"/>
                    <a:pt x="0" y="62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3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7" y="20"/>
                    <a:pt x="51" y="12"/>
                    <a:pt x="68" y="12"/>
                  </a:cubicBezTo>
                  <a:cubicBezTo>
                    <a:pt x="102" y="12"/>
                    <a:pt x="121" y="40"/>
                    <a:pt x="121" y="68"/>
                  </a:cubicBezTo>
                  <a:cubicBezTo>
                    <a:pt x="121" y="98"/>
                    <a:pt x="99" y="122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9590245D-4C0F-42A7-BDE7-9F0547BE33D4}"/>
                </a:ext>
              </a:extLst>
            </p:cNvPr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2547937" y="3249613"/>
              <a:ext cx="173038" cy="241300"/>
            </a:xfrm>
            <a:custGeom>
              <a:avLst/>
              <a:gdLst>
                <a:gd name="T0" fmla="*/ 133 w 334"/>
                <a:gd name="T1" fmla="*/ 343 h 448"/>
                <a:gd name="T2" fmla="*/ 50 w 334"/>
                <a:gd name="T3" fmla="*/ 182 h 448"/>
                <a:gd name="T4" fmla="*/ 165 w 334"/>
                <a:gd name="T5" fmla="*/ 12 h 448"/>
                <a:gd name="T6" fmla="*/ 282 w 334"/>
                <a:gd name="T7" fmla="*/ 182 h 448"/>
                <a:gd name="T8" fmla="*/ 223 w 334"/>
                <a:gd name="T9" fmla="*/ 330 h 448"/>
                <a:gd name="T10" fmla="*/ 166 w 334"/>
                <a:gd name="T11" fmla="*/ 278 h 448"/>
                <a:gd name="T12" fmla="*/ 126 w 334"/>
                <a:gd name="T13" fmla="*/ 319 h 448"/>
                <a:gd name="T14" fmla="*/ 133 w 334"/>
                <a:gd name="T15" fmla="*/ 343 h 448"/>
                <a:gd name="T16" fmla="*/ 210 w 334"/>
                <a:gd name="T17" fmla="*/ 338 h 448"/>
                <a:gd name="T18" fmla="*/ 166 w 334"/>
                <a:gd name="T19" fmla="*/ 350 h 448"/>
                <a:gd name="T20" fmla="*/ 137 w 334"/>
                <a:gd name="T21" fmla="*/ 319 h 448"/>
                <a:gd name="T22" fmla="*/ 166 w 334"/>
                <a:gd name="T23" fmla="*/ 289 h 448"/>
                <a:gd name="T24" fmla="*/ 210 w 334"/>
                <a:gd name="T25" fmla="*/ 338 h 448"/>
                <a:gd name="T26" fmla="*/ 230 w 334"/>
                <a:gd name="T27" fmla="*/ 348 h 448"/>
                <a:gd name="T28" fmla="*/ 332 w 334"/>
                <a:gd name="T29" fmla="*/ 182 h 448"/>
                <a:gd name="T30" fmla="*/ 165 w 334"/>
                <a:gd name="T31" fmla="*/ 0 h 448"/>
                <a:gd name="T32" fmla="*/ 0 w 334"/>
                <a:gd name="T33" fmla="*/ 182 h 448"/>
                <a:gd name="T34" fmla="*/ 166 w 334"/>
                <a:gd name="T35" fmla="*/ 362 h 448"/>
                <a:gd name="T36" fmla="*/ 213 w 334"/>
                <a:gd name="T37" fmla="*/ 355 h 448"/>
                <a:gd name="T38" fmla="*/ 274 w 334"/>
                <a:gd name="T39" fmla="*/ 448 h 448"/>
                <a:gd name="T40" fmla="*/ 334 w 334"/>
                <a:gd name="T41" fmla="*/ 356 h 448"/>
                <a:gd name="T42" fmla="*/ 329 w 334"/>
                <a:gd name="T43" fmla="*/ 346 h 448"/>
                <a:gd name="T44" fmla="*/ 324 w 334"/>
                <a:gd name="T45" fmla="*/ 355 h 448"/>
                <a:gd name="T46" fmla="*/ 278 w 334"/>
                <a:gd name="T47" fmla="*/ 397 h 448"/>
                <a:gd name="T48" fmla="*/ 230 w 334"/>
                <a:gd name="T49" fmla="*/ 3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4" h="448">
                  <a:moveTo>
                    <a:pt x="133" y="343"/>
                  </a:moveTo>
                  <a:cubicBezTo>
                    <a:pt x="106" y="333"/>
                    <a:pt x="50" y="297"/>
                    <a:pt x="50" y="182"/>
                  </a:cubicBezTo>
                  <a:cubicBezTo>
                    <a:pt x="50" y="53"/>
                    <a:pt x="120" y="12"/>
                    <a:pt x="165" y="12"/>
                  </a:cubicBezTo>
                  <a:cubicBezTo>
                    <a:pt x="214" y="12"/>
                    <a:pt x="282" y="55"/>
                    <a:pt x="282" y="182"/>
                  </a:cubicBezTo>
                  <a:cubicBezTo>
                    <a:pt x="282" y="221"/>
                    <a:pt x="276" y="292"/>
                    <a:pt x="223" y="330"/>
                  </a:cubicBezTo>
                  <a:cubicBezTo>
                    <a:pt x="212" y="303"/>
                    <a:pt x="196" y="278"/>
                    <a:pt x="166" y="278"/>
                  </a:cubicBezTo>
                  <a:cubicBezTo>
                    <a:pt x="141" y="278"/>
                    <a:pt x="126" y="299"/>
                    <a:pt x="126" y="319"/>
                  </a:cubicBezTo>
                  <a:cubicBezTo>
                    <a:pt x="126" y="333"/>
                    <a:pt x="132" y="342"/>
                    <a:pt x="133" y="343"/>
                  </a:cubicBezTo>
                  <a:close/>
                  <a:moveTo>
                    <a:pt x="210" y="338"/>
                  </a:moveTo>
                  <a:cubicBezTo>
                    <a:pt x="193" y="348"/>
                    <a:pt x="177" y="350"/>
                    <a:pt x="166" y="350"/>
                  </a:cubicBezTo>
                  <a:cubicBezTo>
                    <a:pt x="141" y="350"/>
                    <a:pt x="137" y="327"/>
                    <a:pt x="137" y="319"/>
                  </a:cubicBezTo>
                  <a:cubicBezTo>
                    <a:pt x="137" y="305"/>
                    <a:pt x="147" y="289"/>
                    <a:pt x="166" y="289"/>
                  </a:cubicBezTo>
                  <a:cubicBezTo>
                    <a:pt x="193" y="289"/>
                    <a:pt x="204" y="310"/>
                    <a:pt x="210" y="338"/>
                  </a:cubicBezTo>
                  <a:close/>
                  <a:moveTo>
                    <a:pt x="230" y="348"/>
                  </a:moveTo>
                  <a:cubicBezTo>
                    <a:pt x="289" y="321"/>
                    <a:pt x="332" y="258"/>
                    <a:pt x="332" y="182"/>
                  </a:cubicBezTo>
                  <a:cubicBezTo>
                    <a:pt x="332" y="81"/>
                    <a:pt x="256" y="0"/>
                    <a:pt x="165" y="0"/>
                  </a:cubicBezTo>
                  <a:cubicBezTo>
                    <a:pt x="76" y="0"/>
                    <a:pt x="0" y="80"/>
                    <a:pt x="0" y="182"/>
                  </a:cubicBezTo>
                  <a:cubicBezTo>
                    <a:pt x="0" y="283"/>
                    <a:pt x="75" y="362"/>
                    <a:pt x="166" y="362"/>
                  </a:cubicBezTo>
                  <a:cubicBezTo>
                    <a:pt x="181" y="362"/>
                    <a:pt x="199" y="359"/>
                    <a:pt x="213" y="355"/>
                  </a:cubicBezTo>
                  <a:cubicBezTo>
                    <a:pt x="221" y="402"/>
                    <a:pt x="228" y="448"/>
                    <a:pt x="274" y="448"/>
                  </a:cubicBezTo>
                  <a:cubicBezTo>
                    <a:pt x="325" y="448"/>
                    <a:pt x="334" y="382"/>
                    <a:pt x="334" y="356"/>
                  </a:cubicBezTo>
                  <a:cubicBezTo>
                    <a:pt x="334" y="351"/>
                    <a:pt x="334" y="346"/>
                    <a:pt x="329" y="346"/>
                  </a:cubicBezTo>
                  <a:cubicBezTo>
                    <a:pt x="325" y="346"/>
                    <a:pt x="324" y="350"/>
                    <a:pt x="324" y="355"/>
                  </a:cubicBezTo>
                  <a:cubicBezTo>
                    <a:pt x="321" y="382"/>
                    <a:pt x="300" y="397"/>
                    <a:pt x="278" y="397"/>
                  </a:cubicBezTo>
                  <a:cubicBezTo>
                    <a:pt x="255" y="397"/>
                    <a:pt x="242" y="380"/>
                    <a:pt x="230" y="34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F7BF954D-8934-4B06-9A6D-2A5B402639C5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2743200" y="3321050"/>
              <a:ext cx="130175" cy="120650"/>
            </a:xfrm>
            <a:custGeom>
              <a:avLst/>
              <a:gdLst>
                <a:gd name="T0" fmla="*/ 179 w 251"/>
                <a:gd name="T1" fmla="*/ 181 h 226"/>
                <a:gd name="T2" fmla="*/ 179 w 251"/>
                <a:gd name="T3" fmla="*/ 226 h 226"/>
                <a:gd name="T4" fmla="*/ 251 w 251"/>
                <a:gd name="T5" fmla="*/ 220 h 226"/>
                <a:gd name="T6" fmla="*/ 251 w 251"/>
                <a:gd name="T7" fmla="*/ 205 h 226"/>
                <a:gd name="T8" fmla="*/ 212 w 251"/>
                <a:gd name="T9" fmla="*/ 177 h 226"/>
                <a:gd name="T10" fmla="*/ 212 w 251"/>
                <a:gd name="T11" fmla="*/ 0 h 226"/>
                <a:gd name="T12" fmla="*/ 139 w 251"/>
                <a:gd name="T13" fmla="*/ 5 h 226"/>
                <a:gd name="T14" fmla="*/ 139 w 251"/>
                <a:gd name="T15" fmla="*/ 21 h 226"/>
                <a:gd name="T16" fmla="*/ 178 w 251"/>
                <a:gd name="T17" fmla="*/ 49 h 226"/>
                <a:gd name="T18" fmla="*/ 178 w 251"/>
                <a:gd name="T19" fmla="*/ 138 h 226"/>
                <a:gd name="T20" fmla="*/ 118 w 251"/>
                <a:gd name="T21" fmla="*/ 215 h 226"/>
                <a:gd name="T22" fmla="*/ 74 w 251"/>
                <a:gd name="T23" fmla="*/ 166 h 226"/>
                <a:gd name="T24" fmla="*/ 74 w 251"/>
                <a:gd name="T25" fmla="*/ 0 h 226"/>
                <a:gd name="T26" fmla="*/ 0 w 251"/>
                <a:gd name="T27" fmla="*/ 5 h 226"/>
                <a:gd name="T28" fmla="*/ 0 w 251"/>
                <a:gd name="T29" fmla="*/ 21 h 226"/>
                <a:gd name="T30" fmla="*/ 39 w 251"/>
                <a:gd name="T31" fmla="*/ 67 h 226"/>
                <a:gd name="T32" fmla="*/ 39 w 251"/>
                <a:gd name="T33" fmla="*/ 142 h 226"/>
                <a:gd name="T34" fmla="*/ 115 w 251"/>
                <a:gd name="T35" fmla="*/ 226 h 226"/>
                <a:gd name="T36" fmla="*/ 179 w 251"/>
                <a:gd name="T37" fmla="*/ 18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1" h="226">
                  <a:moveTo>
                    <a:pt x="179" y="181"/>
                  </a:moveTo>
                  <a:lnTo>
                    <a:pt x="179" y="226"/>
                  </a:lnTo>
                  <a:lnTo>
                    <a:pt x="251" y="220"/>
                  </a:lnTo>
                  <a:lnTo>
                    <a:pt x="251" y="205"/>
                  </a:lnTo>
                  <a:cubicBezTo>
                    <a:pt x="216" y="205"/>
                    <a:pt x="212" y="201"/>
                    <a:pt x="212" y="177"/>
                  </a:cubicBezTo>
                  <a:lnTo>
                    <a:pt x="212" y="0"/>
                  </a:lnTo>
                  <a:lnTo>
                    <a:pt x="139" y="5"/>
                  </a:lnTo>
                  <a:lnTo>
                    <a:pt x="139" y="21"/>
                  </a:lnTo>
                  <a:cubicBezTo>
                    <a:pt x="174" y="21"/>
                    <a:pt x="178" y="24"/>
                    <a:pt x="178" y="49"/>
                  </a:cubicBezTo>
                  <a:lnTo>
                    <a:pt x="178" y="138"/>
                  </a:lnTo>
                  <a:cubicBezTo>
                    <a:pt x="178" y="181"/>
                    <a:pt x="154" y="215"/>
                    <a:pt x="118" y="215"/>
                  </a:cubicBezTo>
                  <a:cubicBezTo>
                    <a:pt x="76" y="215"/>
                    <a:pt x="74" y="192"/>
                    <a:pt x="74" y="166"/>
                  </a:cubicBezTo>
                  <a:lnTo>
                    <a:pt x="74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9" y="21"/>
                    <a:pt x="39" y="22"/>
                    <a:pt x="39" y="67"/>
                  </a:cubicBezTo>
                  <a:lnTo>
                    <a:pt x="39" y="142"/>
                  </a:lnTo>
                  <a:cubicBezTo>
                    <a:pt x="39" y="181"/>
                    <a:pt x="39" y="226"/>
                    <a:pt x="115" y="226"/>
                  </a:cubicBezTo>
                  <a:cubicBezTo>
                    <a:pt x="143" y="226"/>
                    <a:pt x="165" y="212"/>
                    <a:pt x="179" y="18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A6F64765-D92C-4F10-A983-2F571AC5B359}"/>
                </a:ext>
              </a:extLst>
            </p:cNvPr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2889250" y="3319463"/>
              <a:ext cx="117475" cy="122238"/>
            </a:xfrm>
            <a:custGeom>
              <a:avLst/>
              <a:gdLst>
                <a:gd name="T0" fmla="*/ 145 w 225"/>
                <a:gd name="T1" fmla="*/ 186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3 w 225"/>
                <a:gd name="T9" fmla="*/ 151 h 229"/>
                <a:gd name="T10" fmla="*/ 213 w 225"/>
                <a:gd name="T11" fmla="*/ 179 h 229"/>
                <a:gd name="T12" fmla="*/ 195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7 h 229"/>
                <a:gd name="T20" fmla="*/ 90 w 225"/>
                <a:gd name="T21" fmla="*/ 0 h 229"/>
                <a:gd name="T22" fmla="*/ 15 w 225"/>
                <a:gd name="T23" fmla="*/ 56 h 229"/>
                <a:gd name="T24" fmla="*/ 38 w 225"/>
                <a:gd name="T25" fmla="*/ 80 h 229"/>
                <a:gd name="T26" fmla="*/ 61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2 w 225"/>
                <a:gd name="T33" fmla="*/ 75 h 229"/>
                <a:gd name="T34" fmla="*/ 142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5 w 225"/>
                <a:gd name="T43" fmla="*/ 186 h 229"/>
                <a:gd name="T44" fmla="*/ 142 w 225"/>
                <a:gd name="T45" fmla="*/ 104 h 229"/>
                <a:gd name="T46" fmla="*/ 142 w 225"/>
                <a:gd name="T47" fmla="*/ 154 h 229"/>
                <a:gd name="T48" fmla="*/ 83 w 225"/>
                <a:gd name="T49" fmla="*/ 218 h 229"/>
                <a:gd name="T50" fmla="*/ 39 w 225"/>
                <a:gd name="T51" fmla="*/ 176 h 229"/>
                <a:gd name="T52" fmla="*/ 142 w 225"/>
                <a:gd name="T53" fmla="*/ 10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6"/>
                  </a:moveTo>
                  <a:cubicBezTo>
                    <a:pt x="147" y="205"/>
                    <a:pt x="161" y="226"/>
                    <a:pt x="184" y="226"/>
                  </a:cubicBezTo>
                  <a:cubicBezTo>
                    <a:pt x="195" y="226"/>
                    <a:pt x="225" y="219"/>
                    <a:pt x="225" y="179"/>
                  </a:cubicBezTo>
                  <a:lnTo>
                    <a:pt x="225" y="151"/>
                  </a:lnTo>
                  <a:lnTo>
                    <a:pt x="213" y="151"/>
                  </a:lnTo>
                  <a:lnTo>
                    <a:pt x="213" y="179"/>
                  </a:lnTo>
                  <a:cubicBezTo>
                    <a:pt x="213" y="208"/>
                    <a:pt x="200" y="211"/>
                    <a:pt x="195" y="211"/>
                  </a:cubicBezTo>
                  <a:cubicBezTo>
                    <a:pt x="178" y="211"/>
                    <a:pt x="176" y="189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7"/>
                  </a:cubicBezTo>
                  <a:cubicBezTo>
                    <a:pt x="139" y="8"/>
                    <a:pt x="114" y="0"/>
                    <a:pt x="90" y="0"/>
                  </a:cubicBezTo>
                  <a:cubicBezTo>
                    <a:pt x="49" y="0"/>
                    <a:pt x="15" y="23"/>
                    <a:pt x="15" y="56"/>
                  </a:cubicBezTo>
                  <a:cubicBezTo>
                    <a:pt x="15" y="71"/>
                    <a:pt x="25" y="80"/>
                    <a:pt x="38" y="80"/>
                  </a:cubicBezTo>
                  <a:cubicBezTo>
                    <a:pt x="52" y="80"/>
                    <a:pt x="61" y="70"/>
                    <a:pt x="61" y="57"/>
                  </a:cubicBezTo>
                  <a:cubicBezTo>
                    <a:pt x="61" y="51"/>
                    <a:pt x="58" y="34"/>
                    <a:pt x="35" y="34"/>
                  </a:cubicBezTo>
                  <a:cubicBezTo>
                    <a:pt x="49" y="16"/>
                    <a:pt x="73" y="11"/>
                    <a:pt x="89" y="11"/>
                  </a:cubicBezTo>
                  <a:cubicBezTo>
                    <a:pt x="113" y="11"/>
                    <a:pt x="142" y="30"/>
                    <a:pt x="142" y="75"/>
                  </a:cubicBezTo>
                  <a:lnTo>
                    <a:pt x="142" y="93"/>
                  </a:lnTo>
                  <a:cubicBezTo>
                    <a:pt x="116" y="95"/>
                    <a:pt x="81" y="96"/>
                    <a:pt x="50" y="111"/>
                  </a:cubicBezTo>
                  <a:cubicBezTo>
                    <a:pt x="13" y="128"/>
                    <a:pt x="0" y="154"/>
                    <a:pt x="0" y="176"/>
                  </a:cubicBezTo>
                  <a:cubicBezTo>
                    <a:pt x="0" y="216"/>
                    <a:pt x="49" y="229"/>
                    <a:pt x="80" y="229"/>
                  </a:cubicBezTo>
                  <a:cubicBezTo>
                    <a:pt x="113" y="229"/>
                    <a:pt x="136" y="209"/>
                    <a:pt x="145" y="186"/>
                  </a:cubicBezTo>
                  <a:close/>
                  <a:moveTo>
                    <a:pt x="142" y="104"/>
                  </a:moveTo>
                  <a:lnTo>
                    <a:pt x="142" y="154"/>
                  </a:lnTo>
                  <a:cubicBezTo>
                    <a:pt x="142" y="201"/>
                    <a:pt x="106" y="218"/>
                    <a:pt x="83" y="218"/>
                  </a:cubicBezTo>
                  <a:cubicBezTo>
                    <a:pt x="59" y="218"/>
                    <a:pt x="39" y="200"/>
                    <a:pt x="39" y="176"/>
                  </a:cubicBezTo>
                  <a:cubicBezTo>
                    <a:pt x="39" y="148"/>
                    <a:pt x="60" y="107"/>
                    <a:pt x="142" y="10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D6DA59DA-EAA6-45B6-B281-AE0A2DEFAD88}"/>
                </a:ext>
              </a:extLst>
            </p:cNvPr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3017837" y="3252788"/>
              <a:ext cx="128588" cy="188913"/>
            </a:xfrm>
            <a:custGeom>
              <a:avLst/>
              <a:gdLst>
                <a:gd name="T0" fmla="*/ 173 w 246"/>
                <a:gd name="T1" fmla="*/ 319 h 352"/>
                <a:gd name="T2" fmla="*/ 173 w 246"/>
                <a:gd name="T3" fmla="*/ 352 h 352"/>
                <a:gd name="T4" fmla="*/ 246 w 246"/>
                <a:gd name="T5" fmla="*/ 346 h 352"/>
                <a:gd name="T6" fmla="*/ 246 w 246"/>
                <a:gd name="T7" fmla="*/ 331 h 352"/>
                <a:gd name="T8" fmla="*/ 207 w 246"/>
                <a:gd name="T9" fmla="*/ 303 h 352"/>
                <a:gd name="T10" fmla="*/ 207 w 246"/>
                <a:gd name="T11" fmla="*/ 0 h 352"/>
                <a:gd name="T12" fmla="*/ 135 w 246"/>
                <a:gd name="T13" fmla="*/ 6 h 352"/>
                <a:gd name="T14" fmla="*/ 135 w 246"/>
                <a:gd name="T15" fmla="*/ 21 h 352"/>
                <a:gd name="T16" fmla="*/ 174 w 246"/>
                <a:gd name="T17" fmla="*/ 49 h 352"/>
                <a:gd name="T18" fmla="*/ 174 w 246"/>
                <a:gd name="T19" fmla="*/ 157 h 352"/>
                <a:gd name="T20" fmla="*/ 112 w 246"/>
                <a:gd name="T21" fmla="*/ 126 h 352"/>
                <a:gd name="T22" fmla="*/ 0 w 246"/>
                <a:gd name="T23" fmla="*/ 239 h 352"/>
                <a:gd name="T24" fmla="*/ 106 w 246"/>
                <a:gd name="T25" fmla="*/ 352 h 352"/>
                <a:gd name="T26" fmla="*/ 173 w 246"/>
                <a:gd name="T27" fmla="*/ 319 h 352"/>
                <a:gd name="T28" fmla="*/ 173 w 246"/>
                <a:gd name="T29" fmla="*/ 185 h 352"/>
                <a:gd name="T30" fmla="*/ 173 w 246"/>
                <a:gd name="T31" fmla="*/ 288 h 352"/>
                <a:gd name="T32" fmla="*/ 167 w 246"/>
                <a:gd name="T33" fmla="*/ 306 h 352"/>
                <a:gd name="T34" fmla="*/ 109 w 246"/>
                <a:gd name="T35" fmla="*/ 341 h 352"/>
                <a:gd name="T36" fmla="*/ 56 w 246"/>
                <a:gd name="T37" fmla="*/ 309 h 352"/>
                <a:gd name="T38" fmla="*/ 42 w 246"/>
                <a:gd name="T39" fmla="*/ 240 h 352"/>
                <a:gd name="T40" fmla="*/ 57 w 246"/>
                <a:gd name="T41" fmla="*/ 169 h 352"/>
                <a:gd name="T42" fmla="*/ 114 w 246"/>
                <a:gd name="T43" fmla="*/ 137 h 352"/>
                <a:gd name="T44" fmla="*/ 167 w 246"/>
                <a:gd name="T45" fmla="*/ 167 h 352"/>
                <a:gd name="T46" fmla="*/ 173 w 246"/>
                <a:gd name="T47" fmla="*/ 185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352">
                  <a:moveTo>
                    <a:pt x="173" y="319"/>
                  </a:moveTo>
                  <a:lnTo>
                    <a:pt x="173" y="352"/>
                  </a:lnTo>
                  <a:lnTo>
                    <a:pt x="246" y="346"/>
                  </a:lnTo>
                  <a:lnTo>
                    <a:pt x="246" y="331"/>
                  </a:lnTo>
                  <a:cubicBezTo>
                    <a:pt x="211" y="331"/>
                    <a:pt x="207" y="327"/>
                    <a:pt x="207" y="303"/>
                  </a:cubicBezTo>
                  <a:lnTo>
                    <a:pt x="207" y="0"/>
                  </a:lnTo>
                  <a:lnTo>
                    <a:pt x="135" y="6"/>
                  </a:lnTo>
                  <a:lnTo>
                    <a:pt x="135" y="21"/>
                  </a:lnTo>
                  <a:cubicBezTo>
                    <a:pt x="170" y="21"/>
                    <a:pt x="174" y="25"/>
                    <a:pt x="174" y="49"/>
                  </a:cubicBezTo>
                  <a:lnTo>
                    <a:pt x="174" y="157"/>
                  </a:lnTo>
                  <a:cubicBezTo>
                    <a:pt x="160" y="139"/>
                    <a:pt x="138" y="126"/>
                    <a:pt x="112" y="126"/>
                  </a:cubicBezTo>
                  <a:cubicBezTo>
                    <a:pt x="53" y="126"/>
                    <a:pt x="0" y="175"/>
                    <a:pt x="0" y="239"/>
                  </a:cubicBezTo>
                  <a:cubicBezTo>
                    <a:pt x="0" y="303"/>
                    <a:pt x="49" y="352"/>
                    <a:pt x="106" y="352"/>
                  </a:cubicBezTo>
                  <a:cubicBezTo>
                    <a:pt x="138" y="352"/>
                    <a:pt x="160" y="335"/>
                    <a:pt x="173" y="319"/>
                  </a:cubicBezTo>
                  <a:close/>
                  <a:moveTo>
                    <a:pt x="173" y="185"/>
                  </a:moveTo>
                  <a:lnTo>
                    <a:pt x="173" y="288"/>
                  </a:lnTo>
                  <a:cubicBezTo>
                    <a:pt x="173" y="297"/>
                    <a:pt x="173" y="298"/>
                    <a:pt x="167" y="306"/>
                  </a:cubicBezTo>
                  <a:cubicBezTo>
                    <a:pt x="152" y="330"/>
                    <a:pt x="130" y="341"/>
                    <a:pt x="109" y="341"/>
                  </a:cubicBezTo>
                  <a:cubicBezTo>
                    <a:pt x="86" y="341"/>
                    <a:pt x="68" y="328"/>
                    <a:pt x="56" y="309"/>
                  </a:cubicBezTo>
                  <a:cubicBezTo>
                    <a:pt x="43" y="289"/>
                    <a:pt x="42" y="260"/>
                    <a:pt x="42" y="240"/>
                  </a:cubicBezTo>
                  <a:cubicBezTo>
                    <a:pt x="42" y="221"/>
                    <a:pt x="43" y="191"/>
                    <a:pt x="57" y="169"/>
                  </a:cubicBezTo>
                  <a:cubicBezTo>
                    <a:pt x="68" y="153"/>
                    <a:pt x="87" y="137"/>
                    <a:pt x="114" y="137"/>
                  </a:cubicBezTo>
                  <a:cubicBezTo>
                    <a:pt x="131" y="137"/>
                    <a:pt x="152" y="144"/>
                    <a:pt x="167" y="167"/>
                  </a:cubicBezTo>
                  <a:cubicBezTo>
                    <a:pt x="173" y="175"/>
                    <a:pt x="173" y="176"/>
                    <a:pt x="173" y="18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279676C9-44B0-4D43-B3DD-903F97F20C5D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3254375" y="3249613"/>
              <a:ext cx="158750" cy="195263"/>
            </a:xfrm>
            <a:custGeom>
              <a:avLst/>
              <a:gdLst>
                <a:gd name="T0" fmla="*/ 0 w 304"/>
                <a:gd name="T1" fmla="*/ 181 h 362"/>
                <a:gd name="T2" fmla="*/ 173 w 304"/>
                <a:gd name="T3" fmla="*/ 362 h 362"/>
                <a:gd name="T4" fmla="*/ 304 w 304"/>
                <a:gd name="T5" fmla="*/ 235 h 362"/>
                <a:gd name="T6" fmla="*/ 297 w 304"/>
                <a:gd name="T7" fmla="*/ 227 h 362"/>
                <a:gd name="T8" fmla="*/ 291 w 304"/>
                <a:gd name="T9" fmla="*/ 235 h 362"/>
                <a:gd name="T10" fmla="*/ 179 w 304"/>
                <a:gd name="T11" fmla="*/ 347 h 362"/>
                <a:gd name="T12" fmla="*/ 51 w 304"/>
                <a:gd name="T13" fmla="*/ 181 h 362"/>
                <a:gd name="T14" fmla="*/ 179 w 304"/>
                <a:gd name="T15" fmla="*/ 15 h 362"/>
                <a:gd name="T16" fmla="*/ 288 w 304"/>
                <a:gd name="T17" fmla="*/ 133 h 362"/>
                <a:gd name="T18" fmla="*/ 296 w 304"/>
                <a:gd name="T19" fmla="*/ 142 h 362"/>
                <a:gd name="T20" fmla="*/ 304 w 304"/>
                <a:gd name="T21" fmla="*/ 130 h 362"/>
                <a:gd name="T22" fmla="*/ 304 w 304"/>
                <a:gd name="T23" fmla="*/ 12 h 362"/>
                <a:gd name="T24" fmla="*/ 298 w 304"/>
                <a:gd name="T25" fmla="*/ 0 h 362"/>
                <a:gd name="T26" fmla="*/ 290 w 304"/>
                <a:gd name="T27" fmla="*/ 6 h 362"/>
                <a:gd name="T28" fmla="*/ 265 w 304"/>
                <a:gd name="T29" fmla="*/ 43 h 362"/>
                <a:gd name="T30" fmla="*/ 173 w 304"/>
                <a:gd name="T31" fmla="*/ 0 h 362"/>
                <a:gd name="T32" fmla="*/ 0 w 304"/>
                <a:gd name="T33" fmla="*/ 181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4" h="362">
                  <a:moveTo>
                    <a:pt x="0" y="181"/>
                  </a:moveTo>
                  <a:cubicBezTo>
                    <a:pt x="0" y="284"/>
                    <a:pt x="81" y="362"/>
                    <a:pt x="173" y="362"/>
                  </a:cubicBezTo>
                  <a:cubicBezTo>
                    <a:pt x="255" y="362"/>
                    <a:pt x="304" y="293"/>
                    <a:pt x="304" y="235"/>
                  </a:cubicBezTo>
                  <a:cubicBezTo>
                    <a:pt x="304" y="230"/>
                    <a:pt x="304" y="227"/>
                    <a:pt x="297" y="227"/>
                  </a:cubicBezTo>
                  <a:cubicBezTo>
                    <a:pt x="292" y="227"/>
                    <a:pt x="292" y="230"/>
                    <a:pt x="291" y="235"/>
                  </a:cubicBezTo>
                  <a:cubicBezTo>
                    <a:pt x="287" y="306"/>
                    <a:pt x="234" y="347"/>
                    <a:pt x="179" y="347"/>
                  </a:cubicBezTo>
                  <a:cubicBezTo>
                    <a:pt x="149" y="347"/>
                    <a:pt x="51" y="330"/>
                    <a:pt x="51" y="181"/>
                  </a:cubicBezTo>
                  <a:cubicBezTo>
                    <a:pt x="51" y="32"/>
                    <a:pt x="149" y="15"/>
                    <a:pt x="179" y="15"/>
                  </a:cubicBezTo>
                  <a:cubicBezTo>
                    <a:pt x="233" y="15"/>
                    <a:pt x="278" y="61"/>
                    <a:pt x="288" y="133"/>
                  </a:cubicBezTo>
                  <a:cubicBezTo>
                    <a:pt x="289" y="140"/>
                    <a:pt x="289" y="142"/>
                    <a:pt x="296" y="142"/>
                  </a:cubicBezTo>
                  <a:cubicBezTo>
                    <a:pt x="304" y="142"/>
                    <a:pt x="304" y="140"/>
                    <a:pt x="304" y="130"/>
                  </a:cubicBezTo>
                  <a:lnTo>
                    <a:pt x="304" y="12"/>
                  </a:lnTo>
                  <a:cubicBezTo>
                    <a:pt x="304" y="3"/>
                    <a:pt x="304" y="0"/>
                    <a:pt x="298" y="0"/>
                  </a:cubicBezTo>
                  <a:cubicBezTo>
                    <a:pt x="296" y="0"/>
                    <a:pt x="294" y="0"/>
                    <a:pt x="290" y="6"/>
                  </a:cubicBezTo>
                  <a:lnTo>
                    <a:pt x="265" y="43"/>
                  </a:lnTo>
                  <a:cubicBezTo>
                    <a:pt x="247" y="25"/>
                    <a:pt x="221" y="0"/>
                    <a:pt x="173" y="0"/>
                  </a:cubicBezTo>
                  <a:cubicBezTo>
                    <a:pt x="80" y="0"/>
                    <a:pt x="0" y="79"/>
                    <a:pt x="0" y="18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D68860E1-DF01-48FF-8C8C-E97E54CE2218}"/>
                </a:ext>
              </a:extLst>
            </p:cNvPr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3435350" y="3319463"/>
              <a:ext cx="114300" cy="122238"/>
            </a:xfrm>
            <a:custGeom>
              <a:avLst/>
              <a:gdLst>
                <a:gd name="T0" fmla="*/ 221 w 221"/>
                <a:gd name="T1" fmla="*/ 117 h 229"/>
                <a:gd name="T2" fmla="*/ 110 w 221"/>
                <a:gd name="T3" fmla="*/ 0 h 229"/>
                <a:gd name="T4" fmla="*/ 0 w 221"/>
                <a:gd name="T5" fmla="*/ 117 h 229"/>
                <a:gd name="T6" fmla="*/ 110 w 221"/>
                <a:gd name="T7" fmla="*/ 229 h 229"/>
                <a:gd name="T8" fmla="*/ 221 w 221"/>
                <a:gd name="T9" fmla="*/ 117 h 229"/>
                <a:gd name="T10" fmla="*/ 110 w 221"/>
                <a:gd name="T11" fmla="*/ 216 h 229"/>
                <a:gd name="T12" fmla="*/ 54 w 221"/>
                <a:gd name="T13" fmla="*/ 183 h 229"/>
                <a:gd name="T14" fmla="*/ 41 w 221"/>
                <a:gd name="T15" fmla="*/ 113 h 229"/>
                <a:gd name="T16" fmla="*/ 53 w 221"/>
                <a:gd name="T17" fmla="*/ 44 h 229"/>
                <a:gd name="T18" fmla="*/ 110 w 221"/>
                <a:gd name="T19" fmla="*/ 11 h 229"/>
                <a:gd name="T20" fmla="*/ 166 w 221"/>
                <a:gd name="T21" fmla="*/ 43 h 229"/>
                <a:gd name="T22" fmla="*/ 179 w 221"/>
                <a:gd name="T23" fmla="*/ 113 h 229"/>
                <a:gd name="T24" fmla="*/ 168 w 221"/>
                <a:gd name="T25" fmla="*/ 180 h 229"/>
                <a:gd name="T26" fmla="*/ 110 w 221"/>
                <a:gd name="T27" fmla="*/ 21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7"/>
                  </a:moveTo>
                  <a:cubicBezTo>
                    <a:pt x="221" y="53"/>
                    <a:pt x="171" y="0"/>
                    <a:pt x="110" y="0"/>
                  </a:cubicBezTo>
                  <a:cubicBezTo>
                    <a:pt x="48" y="0"/>
                    <a:pt x="0" y="54"/>
                    <a:pt x="0" y="117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0" y="229"/>
                    <a:pt x="221" y="180"/>
                    <a:pt x="221" y="117"/>
                  </a:cubicBezTo>
                  <a:close/>
                  <a:moveTo>
                    <a:pt x="110" y="216"/>
                  </a:moveTo>
                  <a:cubicBezTo>
                    <a:pt x="89" y="216"/>
                    <a:pt x="67" y="206"/>
                    <a:pt x="54" y="183"/>
                  </a:cubicBezTo>
                  <a:cubicBezTo>
                    <a:pt x="41" y="161"/>
                    <a:pt x="41" y="131"/>
                    <a:pt x="41" y="113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7" y="21"/>
                    <a:pt x="90" y="11"/>
                    <a:pt x="110" y="11"/>
                  </a:cubicBezTo>
                  <a:cubicBezTo>
                    <a:pt x="132" y="11"/>
                    <a:pt x="153" y="22"/>
                    <a:pt x="166" y="43"/>
                  </a:cubicBezTo>
                  <a:cubicBezTo>
                    <a:pt x="179" y="65"/>
                    <a:pt x="179" y="94"/>
                    <a:pt x="179" y="113"/>
                  </a:cubicBezTo>
                  <a:cubicBezTo>
                    <a:pt x="179" y="131"/>
                    <a:pt x="179" y="158"/>
                    <a:pt x="168" y="180"/>
                  </a:cubicBezTo>
                  <a:cubicBezTo>
                    <a:pt x="157" y="202"/>
                    <a:pt x="135" y="216"/>
                    <a:pt x="110" y="21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1D508A08-280F-4DC3-B0B2-15FBC219C0CC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3565525" y="3321050"/>
              <a:ext cx="130175" cy="117475"/>
            </a:xfrm>
            <a:custGeom>
              <a:avLst/>
              <a:gdLst>
                <a:gd name="T0" fmla="*/ 39 w 251"/>
                <a:gd name="T1" fmla="*/ 49 h 220"/>
                <a:gd name="T2" fmla="*/ 39 w 251"/>
                <a:gd name="T3" fmla="*/ 183 h 220"/>
                <a:gd name="T4" fmla="*/ 0 w 251"/>
                <a:gd name="T5" fmla="*/ 205 h 220"/>
                <a:gd name="T6" fmla="*/ 0 w 251"/>
                <a:gd name="T7" fmla="*/ 220 h 220"/>
                <a:gd name="T8" fmla="*/ 56 w 251"/>
                <a:gd name="T9" fmla="*/ 219 h 220"/>
                <a:gd name="T10" fmla="*/ 112 w 251"/>
                <a:gd name="T11" fmla="*/ 220 h 220"/>
                <a:gd name="T12" fmla="*/ 112 w 251"/>
                <a:gd name="T13" fmla="*/ 205 h 220"/>
                <a:gd name="T14" fmla="*/ 73 w 251"/>
                <a:gd name="T15" fmla="*/ 183 h 220"/>
                <a:gd name="T16" fmla="*/ 73 w 251"/>
                <a:gd name="T17" fmla="*/ 91 h 220"/>
                <a:gd name="T18" fmla="*/ 140 w 251"/>
                <a:gd name="T19" fmla="*/ 11 h 220"/>
                <a:gd name="T20" fmla="*/ 177 w 251"/>
                <a:gd name="T21" fmla="*/ 66 h 220"/>
                <a:gd name="T22" fmla="*/ 177 w 251"/>
                <a:gd name="T23" fmla="*/ 183 h 220"/>
                <a:gd name="T24" fmla="*/ 138 w 251"/>
                <a:gd name="T25" fmla="*/ 205 h 220"/>
                <a:gd name="T26" fmla="*/ 138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5 h 220"/>
                <a:gd name="T38" fmla="*/ 196 w 251"/>
                <a:gd name="T39" fmla="*/ 18 h 220"/>
                <a:gd name="T40" fmla="*/ 144 w 251"/>
                <a:gd name="T41" fmla="*/ 0 h 220"/>
                <a:gd name="T42" fmla="*/ 70 w 251"/>
                <a:gd name="T43" fmla="*/ 52 h 220"/>
                <a:gd name="T44" fmla="*/ 70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9"/>
                  </a:moveTo>
                  <a:lnTo>
                    <a:pt x="39" y="183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7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3"/>
                  </a:cubicBezTo>
                  <a:lnTo>
                    <a:pt x="73" y="91"/>
                  </a:lnTo>
                  <a:cubicBezTo>
                    <a:pt x="73" y="39"/>
                    <a:pt x="109" y="11"/>
                    <a:pt x="140" y="11"/>
                  </a:cubicBezTo>
                  <a:cubicBezTo>
                    <a:pt x="172" y="11"/>
                    <a:pt x="177" y="38"/>
                    <a:pt x="177" y="66"/>
                  </a:cubicBezTo>
                  <a:lnTo>
                    <a:pt x="177" y="183"/>
                  </a:lnTo>
                  <a:cubicBezTo>
                    <a:pt x="177" y="205"/>
                    <a:pt x="172" y="205"/>
                    <a:pt x="138" y="205"/>
                  </a:cubicBezTo>
                  <a:lnTo>
                    <a:pt x="138" y="220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2" y="205"/>
                    <a:pt x="212" y="190"/>
                  </a:cubicBezTo>
                  <a:lnTo>
                    <a:pt x="212" y="95"/>
                  </a:lnTo>
                  <a:cubicBezTo>
                    <a:pt x="212" y="52"/>
                    <a:pt x="212" y="36"/>
                    <a:pt x="196" y="18"/>
                  </a:cubicBezTo>
                  <a:cubicBezTo>
                    <a:pt x="189" y="10"/>
                    <a:pt x="173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8CFD6B82-4104-4FBA-B4E1-681159D3335F}"/>
                </a:ext>
              </a:extLst>
            </p:cNvPr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3698875" y="3322638"/>
              <a:ext cx="127000" cy="119063"/>
            </a:xfrm>
            <a:custGeom>
              <a:avLst/>
              <a:gdLst>
                <a:gd name="T0" fmla="*/ 198 w 244"/>
                <a:gd name="T1" fmla="*/ 49 h 221"/>
                <a:gd name="T2" fmla="*/ 244 w 244"/>
                <a:gd name="T3" fmla="*/ 16 h 221"/>
                <a:gd name="T4" fmla="*/ 244 w 244"/>
                <a:gd name="T5" fmla="*/ 0 h 221"/>
                <a:gd name="T6" fmla="*/ 207 w 244"/>
                <a:gd name="T7" fmla="*/ 2 h 221"/>
                <a:gd name="T8" fmla="*/ 163 w 244"/>
                <a:gd name="T9" fmla="*/ 0 h 221"/>
                <a:gd name="T10" fmla="*/ 163 w 244"/>
                <a:gd name="T11" fmla="*/ 16 h 221"/>
                <a:gd name="T12" fmla="*/ 187 w 244"/>
                <a:gd name="T13" fmla="*/ 37 h 221"/>
                <a:gd name="T14" fmla="*/ 184 w 244"/>
                <a:gd name="T15" fmla="*/ 49 h 221"/>
                <a:gd name="T16" fmla="*/ 133 w 244"/>
                <a:gd name="T17" fmla="*/ 177 h 221"/>
                <a:gd name="T18" fmla="*/ 77 w 244"/>
                <a:gd name="T19" fmla="*/ 37 h 221"/>
                <a:gd name="T20" fmla="*/ 74 w 244"/>
                <a:gd name="T21" fmla="*/ 29 h 221"/>
                <a:gd name="T22" fmla="*/ 103 w 244"/>
                <a:gd name="T23" fmla="*/ 16 h 221"/>
                <a:gd name="T24" fmla="*/ 103 w 244"/>
                <a:gd name="T25" fmla="*/ 0 h 221"/>
                <a:gd name="T26" fmla="*/ 49 w 244"/>
                <a:gd name="T27" fmla="*/ 2 h 221"/>
                <a:gd name="T28" fmla="*/ 0 w 244"/>
                <a:gd name="T29" fmla="*/ 0 h 221"/>
                <a:gd name="T30" fmla="*/ 0 w 244"/>
                <a:gd name="T31" fmla="*/ 16 h 221"/>
                <a:gd name="T32" fmla="*/ 40 w 244"/>
                <a:gd name="T33" fmla="*/ 34 h 221"/>
                <a:gd name="T34" fmla="*/ 112 w 244"/>
                <a:gd name="T35" fmla="*/ 211 h 221"/>
                <a:gd name="T36" fmla="*/ 122 w 244"/>
                <a:gd name="T37" fmla="*/ 221 h 221"/>
                <a:gd name="T38" fmla="*/ 133 w 244"/>
                <a:gd name="T39" fmla="*/ 211 h 221"/>
                <a:gd name="T40" fmla="*/ 198 w 244"/>
                <a:gd name="T41" fmla="*/ 49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4" h="221">
                  <a:moveTo>
                    <a:pt x="198" y="49"/>
                  </a:moveTo>
                  <a:cubicBezTo>
                    <a:pt x="203" y="38"/>
                    <a:pt x="211" y="16"/>
                    <a:pt x="244" y="16"/>
                  </a:cubicBezTo>
                  <a:lnTo>
                    <a:pt x="244" y="0"/>
                  </a:lnTo>
                  <a:cubicBezTo>
                    <a:pt x="233" y="1"/>
                    <a:pt x="218" y="2"/>
                    <a:pt x="207" y="2"/>
                  </a:cubicBezTo>
                  <a:cubicBezTo>
                    <a:pt x="195" y="2"/>
                    <a:pt x="172" y="1"/>
                    <a:pt x="163" y="0"/>
                  </a:cubicBezTo>
                  <a:lnTo>
                    <a:pt x="163" y="16"/>
                  </a:lnTo>
                  <a:cubicBezTo>
                    <a:pt x="182" y="16"/>
                    <a:pt x="187" y="28"/>
                    <a:pt x="187" y="37"/>
                  </a:cubicBezTo>
                  <a:cubicBezTo>
                    <a:pt x="187" y="42"/>
                    <a:pt x="186" y="44"/>
                    <a:pt x="184" y="49"/>
                  </a:cubicBezTo>
                  <a:lnTo>
                    <a:pt x="133" y="177"/>
                  </a:lnTo>
                  <a:lnTo>
                    <a:pt x="77" y="37"/>
                  </a:lnTo>
                  <a:cubicBezTo>
                    <a:pt x="74" y="31"/>
                    <a:pt x="74" y="30"/>
                    <a:pt x="74" y="29"/>
                  </a:cubicBezTo>
                  <a:cubicBezTo>
                    <a:pt x="74" y="16"/>
                    <a:pt x="94" y="16"/>
                    <a:pt x="103" y="16"/>
                  </a:cubicBezTo>
                  <a:lnTo>
                    <a:pt x="103" y="0"/>
                  </a:lnTo>
                  <a:cubicBezTo>
                    <a:pt x="88" y="1"/>
                    <a:pt x="60" y="2"/>
                    <a:pt x="49" y="2"/>
                  </a:cubicBezTo>
                  <a:cubicBezTo>
                    <a:pt x="35" y="2"/>
                    <a:pt x="15" y="1"/>
                    <a:pt x="0" y="0"/>
                  </a:cubicBezTo>
                  <a:lnTo>
                    <a:pt x="0" y="16"/>
                  </a:lnTo>
                  <a:cubicBezTo>
                    <a:pt x="32" y="16"/>
                    <a:pt x="34" y="19"/>
                    <a:pt x="40" y="34"/>
                  </a:cubicBezTo>
                  <a:lnTo>
                    <a:pt x="112" y="211"/>
                  </a:lnTo>
                  <a:cubicBezTo>
                    <a:pt x="115" y="218"/>
                    <a:pt x="116" y="221"/>
                    <a:pt x="122" y="221"/>
                  </a:cubicBezTo>
                  <a:cubicBezTo>
                    <a:pt x="129" y="221"/>
                    <a:pt x="131" y="216"/>
                    <a:pt x="133" y="211"/>
                  </a:cubicBezTo>
                  <a:lnTo>
                    <a:pt x="198" y="4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FF3D4651-45CE-4E79-9927-35AD93744A21}"/>
                </a:ext>
              </a:extLst>
            </p:cNvPr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3832225" y="3319463"/>
              <a:ext cx="100013" cy="122238"/>
            </a:xfrm>
            <a:custGeom>
              <a:avLst/>
              <a:gdLst>
                <a:gd name="T0" fmla="*/ 42 w 193"/>
                <a:gd name="T1" fmla="*/ 98 h 229"/>
                <a:gd name="T2" fmla="*/ 104 w 193"/>
                <a:gd name="T3" fmla="*/ 11 h 229"/>
                <a:gd name="T4" fmla="*/ 160 w 193"/>
                <a:gd name="T5" fmla="*/ 98 h 229"/>
                <a:gd name="T6" fmla="*/ 42 w 193"/>
                <a:gd name="T7" fmla="*/ 98 h 229"/>
                <a:gd name="T8" fmla="*/ 42 w 193"/>
                <a:gd name="T9" fmla="*/ 108 h 229"/>
                <a:gd name="T10" fmla="*/ 181 w 193"/>
                <a:gd name="T11" fmla="*/ 108 h 229"/>
                <a:gd name="T12" fmla="*/ 193 w 193"/>
                <a:gd name="T13" fmla="*/ 98 h 229"/>
                <a:gd name="T14" fmla="*/ 104 w 193"/>
                <a:gd name="T15" fmla="*/ 0 h 229"/>
                <a:gd name="T16" fmla="*/ 0 w 193"/>
                <a:gd name="T17" fmla="*/ 114 h 229"/>
                <a:gd name="T18" fmla="*/ 110 w 193"/>
                <a:gd name="T19" fmla="*/ 229 h 229"/>
                <a:gd name="T20" fmla="*/ 193 w 193"/>
                <a:gd name="T21" fmla="*/ 164 h 229"/>
                <a:gd name="T22" fmla="*/ 187 w 193"/>
                <a:gd name="T23" fmla="*/ 158 h 229"/>
                <a:gd name="T24" fmla="*/ 180 w 193"/>
                <a:gd name="T25" fmla="*/ 165 h 229"/>
                <a:gd name="T26" fmla="*/ 113 w 193"/>
                <a:gd name="T27" fmla="*/ 216 h 229"/>
                <a:gd name="T28" fmla="*/ 56 w 193"/>
                <a:gd name="T29" fmla="*/ 183 h 229"/>
                <a:gd name="T30" fmla="*/ 42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8"/>
                  </a:moveTo>
                  <a:cubicBezTo>
                    <a:pt x="45" y="23"/>
                    <a:pt x="87" y="11"/>
                    <a:pt x="104" y="11"/>
                  </a:cubicBezTo>
                  <a:cubicBezTo>
                    <a:pt x="155" y="11"/>
                    <a:pt x="160" y="78"/>
                    <a:pt x="160" y="98"/>
                  </a:cubicBezTo>
                  <a:lnTo>
                    <a:pt x="42" y="98"/>
                  </a:lnTo>
                  <a:close/>
                  <a:moveTo>
                    <a:pt x="42" y="108"/>
                  </a:moveTo>
                  <a:lnTo>
                    <a:pt x="181" y="108"/>
                  </a:lnTo>
                  <a:cubicBezTo>
                    <a:pt x="192" y="108"/>
                    <a:pt x="193" y="108"/>
                    <a:pt x="193" y="98"/>
                  </a:cubicBezTo>
                  <a:cubicBezTo>
                    <a:pt x="193" y="48"/>
                    <a:pt x="166" y="0"/>
                    <a:pt x="104" y="0"/>
                  </a:cubicBezTo>
                  <a:cubicBezTo>
                    <a:pt x="46" y="0"/>
                    <a:pt x="0" y="51"/>
                    <a:pt x="0" y="114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1" y="229"/>
                    <a:pt x="193" y="174"/>
                    <a:pt x="193" y="164"/>
                  </a:cubicBezTo>
                  <a:cubicBezTo>
                    <a:pt x="193" y="159"/>
                    <a:pt x="189" y="158"/>
                    <a:pt x="187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3" y="216"/>
                    <a:pt x="118" y="216"/>
                    <a:pt x="113" y="216"/>
                  </a:cubicBezTo>
                  <a:cubicBezTo>
                    <a:pt x="88" y="216"/>
                    <a:pt x="68" y="201"/>
                    <a:pt x="56" y="183"/>
                  </a:cubicBezTo>
                  <a:cubicBezTo>
                    <a:pt x="42" y="159"/>
                    <a:pt x="42" y="126"/>
                    <a:pt x="42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7BD8F556-92AD-4298-9711-7B83E460D940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3946525" y="3321050"/>
              <a:ext cx="87313" cy="117475"/>
            </a:xfrm>
            <a:custGeom>
              <a:avLst/>
              <a:gdLst>
                <a:gd name="T0" fmla="*/ 69 w 167"/>
                <a:gd name="T1" fmla="*/ 55 h 220"/>
                <a:gd name="T2" fmla="*/ 69 w 167"/>
                <a:gd name="T3" fmla="*/ 0 h 220"/>
                <a:gd name="T4" fmla="*/ 0 w 167"/>
                <a:gd name="T5" fmla="*/ 5 h 220"/>
                <a:gd name="T6" fmla="*/ 0 w 167"/>
                <a:gd name="T7" fmla="*/ 21 h 220"/>
                <a:gd name="T8" fmla="*/ 38 w 167"/>
                <a:gd name="T9" fmla="*/ 49 h 220"/>
                <a:gd name="T10" fmla="*/ 38 w 167"/>
                <a:gd name="T11" fmla="*/ 183 h 220"/>
                <a:gd name="T12" fmla="*/ 0 w 167"/>
                <a:gd name="T13" fmla="*/ 205 h 220"/>
                <a:gd name="T14" fmla="*/ 0 w 167"/>
                <a:gd name="T15" fmla="*/ 220 h 220"/>
                <a:gd name="T16" fmla="*/ 56 w 167"/>
                <a:gd name="T17" fmla="*/ 219 h 220"/>
                <a:gd name="T18" fmla="*/ 120 w 167"/>
                <a:gd name="T19" fmla="*/ 220 h 220"/>
                <a:gd name="T20" fmla="*/ 120 w 167"/>
                <a:gd name="T21" fmla="*/ 205 h 220"/>
                <a:gd name="T22" fmla="*/ 109 w 167"/>
                <a:gd name="T23" fmla="*/ 205 h 220"/>
                <a:gd name="T24" fmla="*/ 71 w 167"/>
                <a:gd name="T25" fmla="*/ 182 h 220"/>
                <a:gd name="T26" fmla="*/ 71 w 167"/>
                <a:gd name="T27" fmla="*/ 105 h 220"/>
                <a:gd name="T28" fmla="*/ 130 w 167"/>
                <a:gd name="T29" fmla="*/ 11 h 220"/>
                <a:gd name="T30" fmla="*/ 136 w 167"/>
                <a:gd name="T31" fmla="*/ 11 h 220"/>
                <a:gd name="T32" fmla="*/ 124 w 167"/>
                <a:gd name="T33" fmla="*/ 31 h 220"/>
                <a:gd name="T34" fmla="*/ 146 w 167"/>
                <a:gd name="T35" fmla="*/ 52 h 220"/>
                <a:gd name="T36" fmla="*/ 167 w 167"/>
                <a:gd name="T37" fmla="*/ 30 h 220"/>
                <a:gd name="T38" fmla="*/ 130 w 167"/>
                <a:gd name="T39" fmla="*/ 0 h 220"/>
                <a:gd name="T40" fmla="*/ 69 w 167"/>
                <a:gd name="T41" fmla="*/ 5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7" h="220">
                  <a:moveTo>
                    <a:pt x="69" y="55"/>
                  </a:moveTo>
                  <a:lnTo>
                    <a:pt x="69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4" y="21"/>
                    <a:pt x="38" y="24"/>
                    <a:pt x="38" y="49"/>
                  </a:cubicBezTo>
                  <a:lnTo>
                    <a:pt x="38" y="183"/>
                  </a:lnTo>
                  <a:cubicBezTo>
                    <a:pt x="38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9" y="220"/>
                    <a:pt x="42" y="219"/>
                    <a:pt x="56" y="219"/>
                  </a:cubicBezTo>
                  <a:cubicBezTo>
                    <a:pt x="76" y="219"/>
                    <a:pt x="100" y="219"/>
                    <a:pt x="120" y="220"/>
                  </a:cubicBezTo>
                  <a:lnTo>
                    <a:pt x="120" y="205"/>
                  </a:lnTo>
                  <a:lnTo>
                    <a:pt x="109" y="205"/>
                  </a:lnTo>
                  <a:cubicBezTo>
                    <a:pt x="72" y="205"/>
                    <a:pt x="71" y="199"/>
                    <a:pt x="71" y="182"/>
                  </a:cubicBezTo>
                  <a:lnTo>
                    <a:pt x="71" y="105"/>
                  </a:lnTo>
                  <a:cubicBezTo>
                    <a:pt x="71" y="55"/>
                    <a:pt x="92" y="11"/>
                    <a:pt x="130" y="11"/>
                  </a:cubicBezTo>
                  <a:cubicBezTo>
                    <a:pt x="134" y="11"/>
                    <a:pt x="135" y="11"/>
                    <a:pt x="136" y="11"/>
                  </a:cubicBezTo>
                  <a:cubicBezTo>
                    <a:pt x="134" y="12"/>
                    <a:pt x="124" y="18"/>
                    <a:pt x="124" y="31"/>
                  </a:cubicBezTo>
                  <a:cubicBezTo>
                    <a:pt x="124" y="45"/>
                    <a:pt x="135" y="52"/>
                    <a:pt x="146" y="52"/>
                  </a:cubicBezTo>
                  <a:cubicBezTo>
                    <a:pt x="155" y="52"/>
                    <a:pt x="167" y="46"/>
                    <a:pt x="167" y="30"/>
                  </a:cubicBezTo>
                  <a:cubicBezTo>
                    <a:pt x="167" y="14"/>
                    <a:pt x="152" y="0"/>
                    <a:pt x="130" y="0"/>
                  </a:cubicBezTo>
                  <a:cubicBezTo>
                    <a:pt x="94" y="0"/>
                    <a:pt x="76" y="33"/>
                    <a:pt x="69" y="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A0984FE7-8B8C-4C74-8266-C868081CB839}"/>
                </a:ext>
              </a:extLst>
            </p:cNvPr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4049712" y="3317875"/>
              <a:ext cx="117475" cy="176213"/>
            </a:xfrm>
            <a:custGeom>
              <a:avLst/>
              <a:gdLst>
                <a:gd name="T0" fmla="*/ 96 w 228"/>
                <a:gd name="T1" fmla="*/ 141 h 329"/>
                <a:gd name="T2" fmla="*/ 53 w 228"/>
                <a:gd name="T3" fmla="*/ 79 h 329"/>
                <a:gd name="T4" fmla="*/ 61 w 228"/>
                <a:gd name="T5" fmla="*/ 37 h 329"/>
                <a:gd name="T6" fmla="*/ 96 w 228"/>
                <a:gd name="T7" fmla="*/ 17 h 329"/>
                <a:gd name="T8" fmla="*/ 140 w 228"/>
                <a:gd name="T9" fmla="*/ 79 h 329"/>
                <a:gd name="T10" fmla="*/ 132 w 228"/>
                <a:gd name="T11" fmla="*/ 121 h 329"/>
                <a:gd name="T12" fmla="*/ 96 w 228"/>
                <a:gd name="T13" fmla="*/ 141 h 329"/>
                <a:gd name="T14" fmla="*/ 39 w 228"/>
                <a:gd name="T15" fmla="*/ 160 h 329"/>
                <a:gd name="T16" fmla="*/ 47 w 228"/>
                <a:gd name="T17" fmla="*/ 137 h 329"/>
                <a:gd name="T18" fmla="*/ 96 w 228"/>
                <a:gd name="T19" fmla="*/ 152 h 329"/>
                <a:gd name="T20" fmla="*/ 177 w 228"/>
                <a:gd name="T21" fmla="*/ 79 h 329"/>
                <a:gd name="T22" fmla="*/ 157 w 228"/>
                <a:gd name="T23" fmla="*/ 31 h 329"/>
                <a:gd name="T24" fmla="*/ 202 w 228"/>
                <a:gd name="T25" fmla="*/ 11 h 329"/>
                <a:gd name="T26" fmla="*/ 207 w 228"/>
                <a:gd name="T27" fmla="*/ 12 h 329"/>
                <a:gd name="T28" fmla="*/ 199 w 228"/>
                <a:gd name="T29" fmla="*/ 25 h 329"/>
                <a:gd name="T30" fmla="*/ 213 w 228"/>
                <a:gd name="T31" fmla="*/ 40 h 329"/>
                <a:gd name="T32" fmla="*/ 228 w 228"/>
                <a:gd name="T33" fmla="*/ 25 h 329"/>
                <a:gd name="T34" fmla="*/ 202 w 228"/>
                <a:gd name="T35" fmla="*/ 0 h 329"/>
                <a:gd name="T36" fmla="*/ 149 w 228"/>
                <a:gd name="T37" fmla="*/ 24 h 329"/>
                <a:gd name="T38" fmla="*/ 96 w 228"/>
                <a:gd name="T39" fmla="*/ 6 h 329"/>
                <a:gd name="T40" fmla="*/ 16 w 228"/>
                <a:gd name="T41" fmla="*/ 79 h 329"/>
                <a:gd name="T42" fmla="*/ 39 w 228"/>
                <a:gd name="T43" fmla="*/ 130 h 329"/>
                <a:gd name="T44" fmla="*/ 24 w 228"/>
                <a:gd name="T45" fmla="*/ 172 h 329"/>
                <a:gd name="T46" fmla="*/ 46 w 228"/>
                <a:gd name="T47" fmla="*/ 216 h 329"/>
                <a:gd name="T48" fmla="*/ 0 w 228"/>
                <a:gd name="T49" fmla="*/ 266 h 329"/>
                <a:gd name="T50" fmla="*/ 110 w 228"/>
                <a:gd name="T51" fmla="*/ 329 h 329"/>
                <a:gd name="T52" fmla="*/ 221 w 228"/>
                <a:gd name="T53" fmla="*/ 265 h 329"/>
                <a:gd name="T54" fmla="*/ 188 w 228"/>
                <a:gd name="T55" fmla="*/ 208 h 329"/>
                <a:gd name="T56" fmla="*/ 102 w 228"/>
                <a:gd name="T57" fmla="*/ 194 h 329"/>
                <a:gd name="T58" fmla="*/ 65 w 228"/>
                <a:gd name="T59" fmla="*/ 193 h 329"/>
                <a:gd name="T60" fmla="*/ 39 w 228"/>
                <a:gd name="T61" fmla="*/ 160 h 329"/>
                <a:gd name="T62" fmla="*/ 110 w 228"/>
                <a:gd name="T63" fmla="*/ 318 h 329"/>
                <a:gd name="T64" fmla="*/ 26 w 228"/>
                <a:gd name="T65" fmla="*/ 266 h 329"/>
                <a:gd name="T66" fmla="*/ 67 w 228"/>
                <a:gd name="T67" fmla="*/ 223 h 329"/>
                <a:gd name="T68" fmla="*/ 96 w 228"/>
                <a:gd name="T69" fmla="*/ 223 h 329"/>
                <a:gd name="T70" fmla="*/ 195 w 228"/>
                <a:gd name="T71" fmla="*/ 266 h 329"/>
                <a:gd name="T72" fmla="*/ 110 w 228"/>
                <a:gd name="T73" fmla="*/ 318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329">
                  <a:moveTo>
                    <a:pt x="96" y="141"/>
                  </a:moveTo>
                  <a:cubicBezTo>
                    <a:pt x="53" y="141"/>
                    <a:pt x="53" y="91"/>
                    <a:pt x="53" y="79"/>
                  </a:cubicBezTo>
                  <a:cubicBezTo>
                    <a:pt x="53" y="66"/>
                    <a:pt x="54" y="50"/>
                    <a:pt x="61" y="37"/>
                  </a:cubicBezTo>
                  <a:cubicBezTo>
                    <a:pt x="65" y="31"/>
                    <a:pt x="77" y="17"/>
                    <a:pt x="96" y="17"/>
                  </a:cubicBezTo>
                  <a:cubicBezTo>
                    <a:pt x="140" y="17"/>
                    <a:pt x="140" y="67"/>
                    <a:pt x="140" y="79"/>
                  </a:cubicBezTo>
                  <a:cubicBezTo>
                    <a:pt x="140" y="92"/>
                    <a:pt x="139" y="108"/>
                    <a:pt x="132" y="121"/>
                  </a:cubicBezTo>
                  <a:cubicBezTo>
                    <a:pt x="128" y="127"/>
                    <a:pt x="116" y="141"/>
                    <a:pt x="96" y="141"/>
                  </a:cubicBezTo>
                  <a:close/>
                  <a:moveTo>
                    <a:pt x="39" y="160"/>
                  </a:moveTo>
                  <a:cubicBezTo>
                    <a:pt x="39" y="158"/>
                    <a:pt x="39" y="147"/>
                    <a:pt x="47" y="137"/>
                  </a:cubicBezTo>
                  <a:cubicBezTo>
                    <a:pt x="67" y="151"/>
                    <a:pt x="87" y="152"/>
                    <a:pt x="96" y="152"/>
                  </a:cubicBezTo>
                  <a:cubicBezTo>
                    <a:pt x="143" y="152"/>
                    <a:pt x="177" y="118"/>
                    <a:pt x="177" y="79"/>
                  </a:cubicBezTo>
                  <a:cubicBezTo>
                    <a:pt x="177" y="61"/>
                    <a:pt x="169" y="42"/>
                    <a:pt x="157" y="31"/>
                  </a:cubicBezTo>
                  <a:cubicBezTo>
                    <a:pt x="175" y="14"/>
                    <a:pt x="193" y="11"/>
                    <a:pt x="202" y="11"/>
                  </a:cubicBezTo>
                  <a:cubicBezTo>
                    <a:pt x="203" y="11"/>
                    <a:pt x="205" y="11"/>
                    <a:pt x="207" y="12"/>
                  </a:cubicBezTo>
                  <a:cubicBezTo>
                    <a:pt x="201" y="14"/>
                    <a:pt x="199" y="19"/>
                    <a:pt x="199" y="25"/>
                  </a:cubicBezTo>
                  <a:cubicBezTo>
                    <a:pt x="199" y="34"/>
                    <a:pt x="205" y="40"/>
                    <a:pt x="213" y="40"/>
                  </a:cubicBezTo>
                  <a:cubicBezTo>
                    <a:pt x="218" y="40"/>
                    <a:pt x="228" y="36"/>
                    <a:pt x="228" y="25"/>
                  </a:cubicBezTo>
                  <a:cubicBezTo>
                    <a:pt x="228" y="16"/>
                    <a:pt x="222" y="0"/>
                    <a:pt x="202" y="0"/>
                  </a:cubicBezTo>
                  <a:cubicBezTo>
                    <a:pt x="192" y="0"/>
                    <a:pt x="170" y="3"/>
                    <a:pt x="149" y="24"/>
                  </a:cubicBezTo>
                  <a:cubicBezTo>
                    <a:pt x="128" y="7"/>
                    <a:pt x="107" y="6"/>
                    <a:pt x="96" y="6"/>
                  </a:cubicBezTo>
                  <a:cubicBezTo>
                    <a:pt x="50" y="6"/>
                    <a:pt x="16" y="40"/>
                    <a:pt x="16" y="79"/>
                  </a:cubicBezTo>
                  <a:cubicBezTo>
                    <a:pt x="16" y="101"/>
                    <a:pt x="27" y="120"/>
                    <a:pt x="39" y="130"/>
                  </a:cubicBezTo>
                  <a:cubicBezTo>
                    <a:pt x="33" y="138"/>
                    <a:pt x="24" y="154"/>
                    <a:pt x="24" y="172"/>
                  </a:cubicBezTo>
                  <a:cubicBezTo>
                    <a:pt x="24" y="187"/>
                    <a:pt x="30" y="206"/>
                    <a:pt x="46" y="216"/>
                  </a:cubicBezTo>
                  <a:cubicBezTo>
                    <a:pt x="16" y="224"/>
                    <a:pt x="0" y="246"/>
                    <a:pt x="0" y="266"/>
                  </a:cubicBezTo>
                  <a:cubicBezTo>
                    <a:pt x="0" y="302"/>
                    <a:pt x="49" y="329"/>
                    <a:pt x="110" y="329"/>
                  </a:cubicBezTo>
                  <a:cubicBezTo>
                    <a:pt x="169" y="329"/>
                    <a:pt x="221" y="304"/>
                    <a:pt x="221" y="265"/>
                  </a:cubicBezTo>
                  <a:cubicBezTo>
                    <a:pt x="221" y="247"/>
                    <a:pt x="214" y="222"/>
                    <a:pt x="188" y="208"/>
                  </a:cubicBezTo>
                  <a:cubicBezTo>
                    <a:pt x="162" y="194"/>
                    <a:pt x="133" y="194"/>
                    <a:pt x="102" y="194"/>
                  </a:cubicBezTo>
                  <a:cubicBezTo>
                    <a:pt x="90" y="194"/>
                    <a:pt x="69" y="194"/>
                    <a:pt x="65" y="193"/>
                  </a:cubicBezTo>
                  <a:cubicBezTo>
                    <a:pt x="49" y="192"/>
                    <a:pt x="39" y="176"/>
                    <a:pt x="39" y="160"/>
                  </a:cubicBezTo>
                  <a:close/>
                  <a:moveTo>
                    <a:pt x="110" y="318"/>
                  </a:moveTo>
                  <a:cubicBezTo>
                    <a:pt x="60" y="318"/>
                    <a:pt x="26" y="292"/>
                    <a:pt x="26" y="266"/>
                  </a:cubicBezTo>
                  <a:cubicBezTo>
                    <a:pt x="26" y="243"/>
                    <a:pt x="45" y="224"/>
                    <a:pt x="67" y="223"/>
                  </a:cubicBezTo>
                  <a:lnTo>
                    <a:pt x="96" y="223"/>
                  </a:lnTo>
                  <a:cubicBezTo>
                    <a:pt x="139" y="223"/>
                    <a:pt x="195" y="223"/>
                    <a:pt x="195" y="266"/>
                  </a:cubicBezTo>
                  <a:cubicBezTo>
                    <a:pt x="195" y="293"/>
                    <a:pt x="159" y="318"/>
                    <a:pt x="110" y="31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E72195B5-5E08-4FA8-99ED-117DE632BE80}"/>
                </a:ext>
              </a:extLst>
            </p:cNvPr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4178300" y="3319463"/>
              <a:ext cx="101600" cy="122238"/>
            </a:xfrm>
            <a:custGeom>
              <a:avLst/>
              <a:gdLst>
                <a:gd name="T0" fmla="*/ 42 w 193"/>
                <a:gd name="T1" fmla="*/ 98 h 229"/>
                <a:gd name="T2" fmla="*/ 103 w 193"/>
                <a:gd name="T3" fmla="*/ 11 h 229"/>
                <a:gd name="T4" fmla="*/ 160 w 193"/>
                <a:gd name="T5" fmla="*/ 98 h 229"/>
                <a:gd name="T6" fmla="*/ 42 w 193"/>
                <a:gd name="T7" fmla="*/ 98 h 229"/>
                <a:gd name="T8" fmla="*/ 41 w 193"/>
                <a:gd name="T9" fmla="*/ 108 h 229"/>
                <a:gd name="T10" fmla="*/ 180 w 193"/>
                <a:gd name="T11" fmla="*/ 108 h 229"/>
                <a:gd name="T12" fmla="*/ 193 w 193"/>
                <a:gd name="T13" fmla="*/ 98 h 229"/>
                <a:gd name="T14" fmla="*/ 103 w 193"/>
                <a:gd name="T15" fmla="*/ 0 h 229"/>
                <a:gd name="T16" fmla="*/ 0 w 193"/>
                <a:gd name="T17" fmla="*/ 114 h 229"/>
                <a:gd name="T18" fmla="*/ 109 w 193"/>
                <a:gd name="T19" fmla="*/ 229 h 229"/>
                <a:gd name="T20" fmla="*/ 193 w 193"/>
                <a:gd name="T21" fmla="*/ 164 h 229"/>
                <a:gd name="T22" fmla="*/ 186 w 193"/>
                <a:gd name="T23" fmla="*/ 158 h 229"/>
                <a:gd name="T24" fmla="*/ 180 w 193"/>
                <a:gd name="T25" fmla="*/ 165 h 229"/>
                <a:gd name="T26" fmla="*/ 112 w 193"/>
                <a:gd name="T27" fmla="*/ 216 h 229"/>
                <a:gd name="T28" fmla="*/ 56 w 193"/>
                <a:gd name="T29" fmla="*/ 183 h 229"/>
                <a:gd name="T30" fmla="*/ 41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8"/>
                  </a:moveTo>
                  <a:cubicBezTo>
                    <a:pt x="45" y="23"/>
                    <a:pt x="86" y="11"/>
                    <a:pt x="103" y="11"/>
                  </a:cubicBezTo>
                  <a:cubicBezTo>
                    <a:pt x="155" y="11"/>
                    <a:pt x="160" y="78"/>
                    <a:pt x="160" y="98"/>
                  </a:cubicBezTo>
                  <a:lnTo>
                    <a:pt x="42" y="98"/>
                  </a:lnTo>
                  <a:close/>
                  <a:moveTo>
                    <a:pt x="41" y="108"/>
                  </a:moveTo>
                  <a:lnTo>
                    <a:pt x="180" y="108"/>
                  </a:lnTo>
                  <a:cubicBezTo>
                    <a:pt x="191" y="108"/>
                    <a:pt x="193" y="108"/>
                    <a:pt x="193" y="98"/>
                  </a:cubicBezTo>
                  <a:cubicBezTo>
                    <a:pt x="193" y="48"/>
                    <a:pt x="166" y="0"/>
                    <a:pt x="103" y="0"/>
                  </a:cubicBezTo>
                  <a:cubicBezTo>
                    <a:pt x="46" y="0"/>
                    <a:pt x="0" y="51"/>
                    <a:pt x="0" y="114"/>
                  </a:cubicBezTo>
                  <a:cubicBezTo>
                    <a:pt x="0" y="181"/>
                    <a:pt x="52" y="229"/>
                    <a:pt x="109" y="229"/>
                  </a:cubicBezTo>
                  <a:cubicBezTo>
                    <a:pt x="170" y="229"/>
                    <a:pt x="193" y="174"/>
                    <a:pt x="193" y="164"/>
                  </a:cubicBezTo>
                  <a:cubicBezTo>
                    <a:pt x="193" y="159"/>
                    <a:pt x="189" y="158"/>
                    <a:pt x="186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2" y="216"/>
                    <a:pt x="117" y="216"/>
                    <a:pt x="112" y="216"/>
                  </a:cubicBezTo>
                  <a:cubicBezTo>
                    <a:pt x="87" y="216"/>
                    <a:pt x="67" y="201"/>
                    <a:pt x="56" y="183"/>
                  </a:cubicBezTo>
                  <a:cubicBezTo>
                    <a:pt x="41" y="159"/>
                    <a:pt x="41" y="126"/>
                    <a:pt x="41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C9DDE92D-91FF-45B7-8C07-BCD36525D2B3}"/>
                </a:ext>
              </a:extLst>
            </p:cNvPr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4295775" y="3321050"/>
              <a:ext cx="130175" cy="117475"/>
            </a:xfrm>
            <a:custGeom>
              <a:avLst/>
              <a:gdLst>
                <a:gd name="T0" fmla="*/ 39 w 251"/>
                <a:gd name="T1" fmla="*/ 49 h 220"/>
                <a:gd name="T2" fmla="*/ 39 w 251"/>
                <a:gd name="T3" fmla="*/ 183 h 220"/>
                <a:gd name="T4" fmla="*/ 0 w 251"/>
                <a:gd name="T5" fmla="*/ 205 h 220"/>
                <a:gd name="T6" fmla="*/ 0 w 251"/>
                <a:gd name="T7" fmla="*/ 220 h 220"/>
                <a:gd name="T8" fmla="*/ 56 w 251"/>
                <a:gd name="T9" fmla="*/ 219 h 220"/>
                <a:gd name="T10" fmla="*/ 112 w 251"/>
                <a:gd name="T11" fmla="*/ 220 h 220"/>
                <a:gd name="T12" fmla="*/ 112 w 251"/>
                <a:gd name="T13" fmla="*/ 205 h 220"/>
                <a:gd name="T14" fmla="*/ 73 w 251"/>
                <a:gd name="T15" fmla="*/ 183 h 220"/>
                <a:gd name="T16" fmla="*/ 73 w 251"/>
                <a:gd name="T17" fmla="*/ 91 h 220"/>
                <a:gd name="T18" fmla="*/ 141 w 251"/>
                <a:gd name="T19" fmla="*/ 11 h 220"/>
                <a:gd name="T20" fmla="*/ 178 w 251"/>
                <a:gd name="T21" fmla="*/ 66 h 220"/>
                <a:gd name="T22" fmla="*/ 178 w 251"/>
                <a:gd name="T23" fmla="*/ 183 h 220"/>
                <a:gd name="T24" fmla="*/ 139 w 251"/>
                <a:gd name="T25" fmla="*/ 205 h 220"/>
                <a:gd name="T26" fmla="*/ 139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5 h 220"/>
                <a:gd name="T38" fmla="*/ 197 w 251"/>
                <a:gd name="T39" fmla="*/ 18 h 220"/>
                <a:gd name="T40" fmla="*/ 144 w 251"/>
                <a:gd name="T41" fmla="*/ 0 h 220"/>
                <a:gd name="T42" fmla="*/ 70 w 251"/>
                <a:gd name="T43" fmla="*/ 52 h 220"/>
                <a:gd name="T44" fmla="*/ 70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9"/>
                  </a:moveTo>
                  <a:lnTo>
                    <a:pt x="39" y="183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0"/>
                  </a:lnTo>
                  <a:cubicBezTo>
                    <a:pt x="18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3"/>
                  </a:cubicBezTo>
                  <a:lnTo>
                    <a:pt x="73" y="91"/>
                  </a:lnTo>
                  <a:cubicBezTo>
                    <a:pt x="73" y="39"/>
                    <a:pt x="109" y="11"/>
                    <a:pt x="141" y="11"/>
                  </a:cubicBezTo>
                  <a:cubicBezTo>
                    <a:pt x="172" y="11"/>
                    <a:pt x="178" y="38"/>
                    <a:pt x="178" y="66"/>
                  </a:cubicBezTo>
                  <a:lnTo>
                    <a:pt x="178" y="183"/>
                  </a:lnTo>
                  <a:cubicBezTo>
                    <a:pt x="178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2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3" y="205"/>
                    <a:pt x="212" y="190"/>
                  </a:cubicBezTo>
                  <a:lnTo>
                    <a:pt x="212" y="95"/>
                  </a:lnTo>
                  <a:cubicBezTo>
                    <a:pt x="212" y="52"/>
                    <a:pt x="212" y="36"/>
                    <a:pt x="197" y="18"/>
                  </a:cubicBezTo>
                  <a:cubicBezTo>
                    <a:pt x="190" y="10"/>
                    <a:pt x="173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991536CB-4737-4B90-89DA-3BDDB2FBE051}"/>
                </a:ext>
              </a:extLst>
            </p:cNvPr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4429125" y="3275013"/>
              <a:ext cx="80963" cy="166688"/>
            </a:xfrm>
            <a:custGeom>
              <a:avLst/>
              <a:gdLst>
                <a:gd name="T0" fmla="*/ 76 w 156"/>
                <a:gd name="T1" fmla="*/ 107 h 312"/>
                <a:gd name="T2" fmla="*/ 148 w 156"/>
                <a:gd name="T3" fmla="*/ 107 h 312"/>
                <a:gd name="T4" fmla="*/ 148 w 156"/>
                <a:gd name="T5" fmla="*/ 91 h 312"/>
                <a:gd name="T6" fmla="*/ 76 w 156"/>
                <a:gd name="T7" fmla="*/ 91 h 312"/>
                <a:gd name="T8" fmla="*/ 76 w 156"/>
                <a:gd name="T9" fmla="*/ 0 h 312"/>
                <a:gd name="T10" fmla="*/ 64 w 156"/>
                <a:gd name="T11" fmla="*/ 0 h 312"/>
                <a:gd name="T12" fmla="*/ 0 w 156"/>
                <a:gd name="T13" fmla="*/ 96 h 312"/>
                <a:gd name="T14" fmla="*/ 0 w 156"/>
                <a:gd name="T15" fmla="*/ 107 h 312"/>
                <a:gd name="T16" fmla="*/ 42 w 156"/>
                <a:gd name="T17" fmla="*/ 107 h 312"/>
                <a:gd name="T18" fmla="*/ 42 w 156"/>
                <a:gd name="T19" fmla="*/ 245 h 312"/>
                <a:gd name="T20" fmla="*/ 106 w 156"/>
                <a:gd name="T21" fmla="*/ 312 h 312"/>
                <a:gd name="T22" fmla="*/ 156 w 156"/>
                <a:gd name="T23" fmla="*/ 245 h 312"/>
                <a:gd name="T24" fmla="*/ 156 w 156"/>
                <a:gd name="T25" fmla="*/ 216 h 312"/>
                <a:gd name="T26" fmla="*/ 143 w 156"/>
                <a:gd name="T27" fmla="*/ 216 h 312"/>
                <a:gd name="T28" fmla="*/ 143 w 156"/>
                <a:gd name="T29" fmla="*/ 244 h 312"/>
                <a:gd name="T30" fmla="*/ 110 w 156"/>
                <a:gd name="T31" fmla="*/ 299 h 312"/>
                <a:gd name="T32" fmla="*/ 76 w 156"/>
                <a:gd name="T33" fmla="*/ 246 h 312"/>
                <a:gd name="T34" fmla="*/ 76 w 156"/>
                <a:gd name="T35" fmla="*/ 10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2">
                  <a:moveTo>
                    <a:pt x="76" y="107"/>
                  </a:moveTo>
                  <a:lnTo>
                    <a:pt x="148" y="107"/>
                  </a:lnTo>
                  <a:lnTo>
                    <a:pt x="148" y="91"/>
                  </a:lnTo>
                  <a:lnTo>
                    <a:pt x="76" y="91"/>
                  </a:lnTo>
                  <a:lnTo>
                    <a:pt x="76" y="0"/>
                  </a:lnTo>
                  <a:lnTo>
                    <a:pt x="64" y="0"/>
                  </a:lnTo>
                  <a:cubicBezTo>
                    <a:pt x="63" y="41"/>
                    <a:pt x="48" y="94"/>
                    <a:pt x="0" y="96"/>
                  </a:cubicBezTo>
                  <a:lnTo>
                    <a:pt x="0" y="107"/>
                  </a:lnTo>
                  <a:lnTo>
                    <a:pt x="42" y="107"/>
                  </a:lnTo>
                  <a:lnTo>
                    <a:pt x="42" y="245"/>
                  </a:lnTo>
                  <a:cubicBezTo>
                    <a:pt x="42" y="306"/>
                    <a:pt x="88" y="312"/>
                    <a:pt x="106" y="312"/>
                  </a:cubicBezTo>
                  <a:cubicBezTo>
                    <a:pt x="142" y="312"/>
                    <a:pt x="156" y="276"/>
                    <a:pt x="156" y="245"/>
                  </a:cubicBezTo>
                  <a:lnTo>
                    <a:pt x="156" y="216"/>
                  </a:lnTo>
                  <a:lnTo>
                    <a:pt x="143" y="216"/>
                  </a:lnTo>
                  <a:lnTo>
                    <a:pt x="143" y="244"/>
                  </a:lnTo>
                  <a:cubicBezTo>
                    <a:pt x="143" y="280"/>
                    <a:pt x="128" y="299"/>
                    <a:pt x="110" y="299"/>
                  </a:cubicBezTo>
                  <a:cubicBezTo>
                    <a:pt x="76" y="299"/>
                    <a:pt x="76" y="254"/>
                    <a:pt x="76" y="246"/>
                  </a:cubicBezTo>
                  <a:lnTo>
                    <a:pt x="76" y="10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2F2A1841-7903-4D8E-B9A5-262ACE289ECE}"/>
                </a:ext>
              </a:extLst>
            </p:cNvPr>
            <p:cNvSpPr>
              <a:spLocks noEditPoints="1"/>
            </p:cNvSpPr>
            <p:nvPr>
              <p:custDataLst>
                <p:tags r:id="rId37"/>
              </p:custDataLst>
            </p:nvPr>
          </p:nvSpPr>
          <p:spPr bwMode="auto">
            <a:xfrm>
              <a:off x="4548187" y="3322638"/>
              <a:ext cx="26988" cy="115888"/>
            </a:xfrm>
            <a:custGeom>
              <a:avLst/>
              <a:gdLst>
                <a:gd name="T0" fmla="*/ 53 w 53"/>
                <a:gd name="T1" fmla="*/ 27 h 215"/>
                <a:gd name="T2" fmla="*/ 26 w 53"/>
                <a:gd name="T3" fmla="*/ 0 h 215"/>
                <a:gd name="T4" fmla="*/ 0 w 53"/>
                <a:gd name="T5" fmla="*/ 27 h 215"/>
                <a:gd name="T6" fmla="*/ 26 w 53"/>
                <a:gd name="T7" fmla="*/ 53 h 215"/>
                <a:gd name="T8" fmla="*/ 53 w 53"/>
                <a:gd name="T9" fmla="*/ 27 h 215"/>
                <a:gd name="T10" fmla="*/ 53 w 53"/>
                <a:gd name="T11" fmla="*/ 189 h 215"/>
                <a:gd name="T12" fmla="*/ 26 w 53"/>
                <a:gd name="T13" fmla="*/ 163 h 215"/>
                <a:gd name="T14" fmla="*/ 0 w 53"/>
                <a:gd name="T15" fmla="*/ 189 h 215"/>
                <a:gd name="T16" fmla="*/ 26 w 53"/>
                <a:gd name="T17" fmla="*/ 215 h 215"/>
                <a:gd name="T18" fmla="*/ 53 w 53"/>
                <a:gd name="T19" fmla="*/ 18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15">
                  <a:moveTo>
                    <a:pt x="53" y="27"/>
                  </a:move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3" y="41"/>
                    <a:pt x="53" y="27"/>
                  </a:cubicBezTo>
                  <a:close/>
                  <a:moveTo>
                    <a:pt x="53" y="189"/>
                  </a:moveTo>
                  <a:cubicBezTo>
                    <a:pt x="53" y="175"/>
                    <a:pt x="41" y="163"/>
                    <a:pt x="26" y="163"/>
                  </a:cubicBezTo>
                  <a:cubicBezTo>
                    <a:pt x="12" y="163"/>
                    <a:pt x="0" y="175"/>
                    <a:pt x="0" y="189"/>
                  </a:cubicBezTo>
                  <a:cubicBezTo>
                    <a:pt x="0" y="203"/>
                    <a:pt x="12" y="215"/>
                    <a:pt x="26" y="215"/>
                  </a:cubicBezTo>
                  <a:cubicBezTo>
                    <a:pt x="41" y="215"/>
                    <a:pt x="53" y="203"/>
                    <a:pt x="53" y="18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8E831994-349A-4BD1-A4A6-81CA0872965E}"/>
                </a:ext>
              </a:extLst>
            </p:cNvPr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4692650" y="3260725"/>
              <a:ext cx="85725" cy="177800"/>
            </a:xfrm>
            <a:custGeom>
              <a:avLst/>
              <a:gdLst>
                <a:gd name="T0" fmla="*/ 102 w 165"/>
                <a:gd name="T1" fmla="*/ 13 h 332"/>
                <a:gd name="T2" fmla="*/ 91 w 165"/>
                <a:gd name="T3" fmla="*/ 0 h 332"/>
                <a:gd name="T4" fmla="*/ 0 w 165"/>
                <a:gd name="T5" fmla="*/ 32 h 332"/>
                <a:gd name="T6" fmla="*/ 0 w 165"/>
                <a:gd name="T7" fmla="*/ 48 h 332"/>
                <a:gd name="T8" fmla="*/ 65 w 165"/>
                <a:gd name="T9" fmla="*/ 35 h 332"/>
                <a:gd name="T10" fmla="*/ 65 w 165"/>
                <a:gd name="T11" fmla="*/ 293 h 332"/>
                <a:gd name="T12" fmla="*/ 19 w 165"/>
                <a:gd name="T13" fmla="*/ 317 h 332"/>
                <a:gd name="T14" fmla="*/ 3 w 165"/>
                <a:gd name="T15" fmla="*/ 317 h 332"/>
                <a:gd name="T16" fmla="*/ 3 w 165"/>
                <a:gd name="T17" fmla="*/ 332 h 332"/>
                <a:gd name="T18" fmla="*/ 84 w 165"/>
                <a:gd name="T19" fmla="*/ 331 h 332"/>
                <a:gd name="T20" fmla="*/ 165 w 165"/>
                <a:gd name="T21" fmla="*/ 332 h 332"/>
                <a:gd name="T22" fmla="*/ 165 w 165"/>
                <a:gd name="T23" fmla="*/ 317 h 332"/>
                <a:gd name="T24" fmla="*/ 149 w 165"/>
                <a:gd name="T25" fmla="*/ 317 h 332"/>
                <a:gd name="T26" fmla="*/ 102 w 165"/>
                <a:gd name="T27" fmla="*/ 293 h 332"/>
                <a:gd name="T28" fmla="*/ 102 w 165"/>
                <a:gd name="T29" fmla="*/ 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332">
                  <a:moveTo>
                    <a:pt x="102" y="13"/>
                  </a:moveTo>
                  <a:cubicBezTo>
                    <a:pt x="102" y="1"/>
                    <a:pt x="102" y="0"/>
                    <a:pt x="91" y="0"/>
                  </a:cubicBezTo>
                  <a:cubicBezTo>
                    <a:pt x="60" y="32"/>
                    <a:pt x="16" y="32"/>
                    <a:pt x="0" y="32"/>
                  </a:cubicBezTo>
                  <a:lnTo>
                    <a:pt x="0" y="48"/>
                  </a:lnTo>
                  <a:cubicBezTo>
                    <a:pt x="10" y="48"/>
                    <a:pt x="39" y="48"/>
                    <a:pt x="65" y="35"/>
                  </a:cubicBezTo>
                  <a:lnTo>
                    <a:pt x="65" y="293"/>
                  </a:lnTo>
                  <a:cubicBezTo>
                    <a:pt x="65" y="311"/>
                    <a:pt x="64" y="317"/>
                    <a:pt x="19" y="317"/>
                  </a:cubicBezTo>
                  <a:lnTo>
                    <a:pt x="3" y="317"/>
                  </a:lnTo>
                  <a:lnTo>
                    <a:pt x="3" y="332"/>
                  </a:lnTo>
                  <a:cubicBezTo>
                    <a:pt x="20" y="331"/>
                    <a:pt x="64" y="331"/>
                    <a:pt x="84" y="331"/>
                  </a:cubicBezTo>
                  <a:cubicBezTo>
                    <a:pt x="104" y="331"/>
                    <a:pt x="147" y="331"/>
                    <a:pt x="165" y="332"/>
                  </a:cubicBezTo>
                  <a:lnTo>
                    <a:pt x="165" y="317"/>
                  </a:lnTo>
                  <a:lnTo>
                    <a:pt x="149" y="317"/>
                  </a:lnTo>
                  <a:cubicBezTo>
                    <a:pt x="104" y="317"/>
                    <a:pt x="102" y="311"/>
                    <a:pt x="102" y="293"/>
                  </a:cubicBezTo>
                  <a:lnTo>
                    <a:pt x="102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AECFB617-1FED-4065-B64F-7407375B93E6}"/>
                </a:ext>
              </a:extLst>
            </p:cNvPr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4808537" y="3260725"/>
              <a:ext cx="109538" cy="184150"/>
            </a:xfrm>
            <a:custGeom>
              <a:avLst/>
              <a:gdLst>
                <a:gd name="T0" fmla="*/ 210 w 210"/>
                <a:gd name="T1" fmla="*/ 173 h 343"/>
                <a:gd name="T2" fmla="*/ 190 w 210"/>
                <a:gd name="T3" fmla="*/ 56 h 343"/>
                <a:gd name="T4" fmla="*/ 105 w 210"/>
                <a:gd name="T5" fmla="*/ 0 h 343"/>
                <a:gd name="T6" fmla="*/ 19 w 210"/>
                <a:gd name="T7" fmla="*/ 60 h 343"/>
                <a:gd name="T8" fmla="*/ 0 w 210"/>
                <a:gd name="T9" fmla="*/ 173 h 343"/>
                <a:gd name="T10" fmla="*/ 23 w 210"/>
                <a:gd name="T11" fmla="*/ 293 h 343"/>
                <a:gd name="T12" fmla="*/ 105 w 210"/>
                <a:gd name="T13" fmla="*/ 343 h 343"/>
                <a:gd name="T14" fmla="*/ 192 w 210"/>
                <a:gd name="T15" fmla="*/ 286 h 343"/>
                <a:gd name="T16" fmla="*/ 210 w 210"/>
                <a:gd name="T17" fmla="*/ 173 h 343"/>
                <a:gd name="T18" fmla="*/ 105 w 210"/>
                <a:gd name="T19" fmla="*/ 332 h 343"/>
                <a:gd name="T20" fmla="*/ 47 w 210"/>
                <a:gd name="T21" fmla="*/ 272 h 343"/>
                <a:gd name="T22" fmla="*/ 42 w 210"/>
                <a:gd name="T23" fmla="*/ 167 h 343"/>
                <a:gd name="T24" fmla="*/ 46 w 210"/>
                <a:gd name="T25" fmla="*/ 75 h 343"/>
                <a:gd name="T26" fmla="*/ 105 w 210"/>
                <a:gd name="T27" fmla="*/ 11 h 343"/>
                <a:gd name="T28" fmla="*/ 164 w 210"/>
                <a:gd name="T29" fmla="*/ 70 h 343"/>
                <a:gd name="T30" fmla="*/ 169 w 210"/>
                <a:gd name="T31" fmla="*/ 167 h 343"/>
                <a:gd name="T32" fmla="*/ 163 w 210"/>
                <a:gd name="T33" fmla="*/ 270 h 343"/>
                <a:gd name="T34" fmla="*/ 105 w 210"/>
                <a:gd name="T35" fmla="*/ 33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343">
                  <a:moveTo>
                    <a:pt x="210" y="173"/>
                  </a:moveTo>
                  <a:cubicBezTo>
                    <a:pt x="210" y="133"/>
                    <a:pt x="208" y="93"/>
                    <a:pt x="190" y="56"/>
                  </a:cubicBezTo>
                  <a:cubicBezTo>
                    <a:pt x="167" y="8"/>
                    <a:pt x="126" y="0"/>
                    <a:pt x="105" y="0"/>
                  </a:cubicBezTo>
                  <a:cubicBezTo>
                    <a:pt x="76" y="0"/>
                    <a:pt x="39" y="13"/>
                    <a:pt x="19" y="60"/>
                  </a:cubicBezTo>
                  <a:cubicBezTo>
                    <a:pt x="3" y="94"/>
                    <a:pt x="0" y="133"/>
                    <a:pt x="0" y="173"/>
                  </a:cubicBezTo>
                  <a:cubicBezTo>
                    <a:pt x="0" y="210"/>
                    <a:pt x="2" y="255"/>
                    <a:pt x="23" y="293"/>
                  </a:cubicBezTo>
                  <a:cubicBezTo>
                    <a:pt x="44" y="333"/>
                    <a:pt x="81" y="343"/>
                    <a:pt x="105" y="343"/>
                  </a:cubicBezTo>
                  <a:cubicBezTo>
                    <a:pt x="132" y="343"/>
                    <a:pt x="170" y="333"/>
                    <a:pt x="192" y="286"/>
                  </a:cubicBezTo>
                  <a:cubicBezTo>
                    <a:pt x="208" y="251"/>
                    <a:pt x="210" y="212"/>
                    <a:pt x="210" y="173"/>
                  </a:cubicBezTo>
                  <a:close/>
                  <a:moveTo>
                    <a:pt x="105" y="332"/>
                  </a:moveTo>
                  <a:cubicBezTo>
                    <a:pt x="86" y="332"/>
                    <a:pt x="56" y="320"/>
                    <a:pt x="47" y="272"/>
                  </a:cubicBezTo>
                  <a:cubicBezTo>
                    <a:pt x="42" y="242"/>
                    <a:pt x="42" y="196"/>
                    <a:pt x="42" y="167"/>
                  </a:cubicBezTo>
                  <a:cubicBezTo>
                    <a:pt x="42" y="135"/>
                    <a:pt x="42" y="102"/>
                    <a:pt x="46" y="75"/>
                  </a:cubicBezTo>
                  <a:cubicBezTo>
                    <a:pt x="55" y="16"/>
                    <a:pt x="92" y="11"/>
                    <a:pt x="105" y="11"/>
                  </a:cubicBezTo>
                  <a:cubicBezTo>
                    <a:pt x="121" y="11"/>
                    <a:pt x="154" y="20"/>
                    <a:pt x="164" y="70"/>
                  </a:cubicBezTo>
                  <a:cubicBezTo>
                    <a:pt x="169" y="97"/>
                    <a:pt x="169" y="135"/>
                    <a:pt x="169" y="167"/>
                  </a:cubicBezTo>
                  <a:cubicBezTo>
                    <a:pt x="169" y="204"/>
                    <a:pt x="169" y="238"/>
                    <a:pt x="163" y="270"/>
                  </a:cubicBezTo>
                  <a:cubicBezTo>
                    <a:pt x="156" y="317"/>
                    <a:pt x="127" y="332"/>
                    <a:pt x="105" y="33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331E0EA2-9072-4131-AB23-B25D5F908E7F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4948237" y="3276600"/>
              <a:ext cx="123825" cy="9525"/>
            </a:xfrm>
            <a:custGeom>
              <a:avLst/>
              <a:gdLst>
                <a:gd name="T0" fmla="*/ 222 w 236"/>
                <a:gd name="T1" fmla="*/ 17 h 17"/>
                <a:gd name="T2" fmla="*/ 236 w 236"/>
                <a:gd name="T3" fmla="*/ 8 h 17"/>
                <a:gd name="T4" fmla="*/ 222 w 236"/>
                <a:gd name="T5" fmla="*/ 0 h 17"/>
                <a:gd name="T6" fmla="*/ 14 w 236"/>
                <a:gd name="T7" fmla="*/ 0 h 17"/>
                <a:gd name="T8" fmla="*/ 0 w 236"/>
                <a:gd name="T9" fmla="*/ 8 h 17"/>
                <a:gd name="T10" fmla="*/ 14 w 236"/>
                <a:gd name="T11" fmla="*/ 17 h 17"/>
                <a:gd name="T12" fmla="*/ 222 w 236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17">
                  <a:moveTo>
                    <a:pt x="222" y="17"/>
                  </a:moveTo>
                  <a:cubicBezTo>
                    <a:pt x="228" y="17"/>
                    <a:pt x="236" y="17"/>
                    <a:pt x="236" y="8"/>
                  </a:cubicBezTo>
                  <a:cubicBezTo>
                    <a:pt x="236" y="0"/>
                    <a:pt x="228" y="0"/>
                    <a:pt x="222" y="0"/>
                  </a:cubicBezTo>
                  <a:lnTo>
                    <a:pt x="14" y="0"/>
                  </a:lnTo>
                  <a:cubicBezTo>
                    <a:pt x="9" y="0"/>
                    <a:pt x="0" y="0"/>
                    <a:pt x="0" y="8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222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A5465BEB-1E36-4CB9-8EEE-0DB915E516C4}"/>
                </a:ext>
              </a:extLst>
            </p:cNvPr>
            <p:cNvSpPr>
              <a:spLocks/>
            </p:cNvSpPr>
            <p:nvPr>
              <p:custDataLst>
                <p:tags r:id="rId41"/>
              </p:custDataLst>
            </p:nvPr>
          </p:nvSpPr>
          <p:spPr bwMode="auto">
            <a:xfrm>
              <a:off x="5102225" y="3203575"/>
              <a:ext cx="80963" cy="125413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9 w 154"/>
                <a:gd name="T7" fmla="*/ 202 h 232"/>
                <a:gd name="T8" fmla="*/ 34 w 154"/>
                <a:gd name="T9" fmla="*/ 202 h 232"/>
                <a:gd name="T10" fmla="*/ 104 w 154"/>
                <a:gd name="T11" fmla="*/ 143 h 232"/>
                <a:gd name="T12" fmla="*/ 154 w 154"/>
                <a:gd name="T13" fmla="*/ 68 h 232"/>
                <a:gd name="T14" fmla="*/ 72 w 154"/>
                <a:gd name="T15" fmla="*/ 0 h 232"/>
                <a:gd name="T16" fmla="*/ 0 w 154"/>
                <a:gd name="T17" fmla="*/ 62 h 232"/>
                <a:gd name="T18" fmla="*/ 18 w 154"/>
                <a:gd name="T19" fmla="*/ 82 h 232"/>
                <a:gd name="T20" fmla="*/ 37 w 154"/>
                <a:gd name="T21" fmla="*/ 63 h 232"/>
                <a:gd name="T22" fmla="*/ 16 w 154"/>
                <a:gd name="T23" fmla="*/ 45 h 232"/>
                <a:gd name="T24" fmla="*/ 67 w 154"/>
                <a:gd name="T25" fmla="*/ 12 h 232"/>
                <a:gd name="T26" fmla="*/ 120 w 154"/>
                <a:gd name="T27" fmla="*/ 68 h 232"/>
                <a:gd name="T28" fmla="*/ 87 w 154"/>
                <a:gd name="T29" fmla="*/ 135 h 232"/>
                <a:gd name="T30" fmla="*/ 3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6"/>
                    <a:pt x="133" y="200"/>
                  </a:cubicBezTo>
                  <a:cubicBezTo>
                    <a:pt x="130" y="202"/>
                    <a:pt x="103" y="202"/>
                    <a:pt x="99" y="202"/>
                  </a:cubicBezTo>
                  <a:lnTo>
                    <a:pt x="34" y="202"/>
                  </a:lnTo>
                  <a:cubicBezTo>
                    <a:pt x="71" y="169"/>
                    <a:pt x="83" y="160"/>
                    <a:pt x="104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2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2"/>
                    <a:pt x="18" y="82"/>
                  </a:cubicBezTo>
                  <a:cubicBezTo>
                    <a:pt x="27" y="82"/>
                    <a:pt x="37" y="76"/>
                    <a:pt x="37" y="63"/>
                  </a:cubicBezTo>
                  <a:cubicBezTo>
                    <a:pt x="37" y="57"/>
                    <a:pt x="34" y="45"/>
                    <a:pt x="16" y="45"/>
                  </a:cubicBezTo>
                  <a:cubicBezTo>
                    <a:pt x="27" y="20"/>
                    <a:pt x="51" y="12"/>
                    <a:pt x="67" y="12"/>
                  </a:cubicBezTo>
                  <a:cubicBezTo>
                    <a:pt x="102" y="12"/>
                    <a:pt x="120" y="40"/>
                    <a:pt x="120" y="68"/>
                  </a:cubicBezTo>
                  <a:cubicBezTo>
                    <a:pt x="120" y="98"/>
                    <a:pt x="99" y="122"/>
                    <a:pt x="87" y="135"/>
                  </a:cubicBezTo>
                  <a:lnTo>
                    <a:pt x="3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47EA55D9-498C-4B21-874D-818FF2F53F7F}"/>
                </a:ext>
              </a:extLst>
            </p:cNvPr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5207000" y="3187700"/>
              <a:ext cx="90488" cy="61913"/>
            </a:xfrm>
            <a:custGeom>
              <a:avLst/>
              <a:gdLst>
                <a:gd name="T0" fmla="*/ 26 w 174"/>
                <a:gd name="T1" fmla="*/ 86 h 113"/>
                <a:gd name="T2" fmla="*/ 22 w 174"/>
                <a:gd name="T3" fmla="*/ 104 h 113"/>
                <a:gd name="T4" fmla="*/ 31 w 174"/>
                <a:gd name="T5" fmla="*/ 113 h 113"/>
                <a:gd name="T6" fmla="*/ 43 w 174"/>
                <a:gd name="T7" fmla="*/ 105 h 113"/>
                <a:gd name="T8" fmla="*/ 48 w 174"/>
                <a:gd name="T9" fmla="*/ 85 h 113"/>
                <a:gd name="T10" fmla="*/ 56 w 174"/>
                <a:gd name="T11" fmla="*/ 50 h 113"/>
                <a:gd name="T12" fmla="*/ 108 w 174"/>
                <a:gd name="T13" fmla="*/ 9 h 113"/>
                <a:gd name="T14" fmla="*/ 125 w 174"/>
                <a:gd name="T15" fmla="*/ 27 h 113"/>
                <a:gd name="T16" fmla="*/ 109 w 174"/>
                <a:gd name="T17" fmla="*/ 81 h 113"/>
                <a:gd name="T18" fmla="*/ 107 w 174"/>
                <a:gd name="T19" fmla="*/ 91 h 113"/>
                <a:gd name="T20" fmla="*/ 134 w 174"/>
                <a:gd name="T21" fmla="*/ 113 h 113"/>
                <a:gd name="T22" fmla="*/ 174 w 174"/>
                <a:gd name="T23" fmla="*/ 74 h 113"/>
                <a:gd name="T24" fmla="*/ 169 w 174"/>
                <a:gd name="T25" fmla="*/ 71 h 113"/>
                <a:gd name="T26" fmla="*/ 163 w 174"/>
                <a:gd name="T27" fmla="*/ 77 h 113"/>
                <a:gd name="T28" fmla="*/ 135 w 174"/>
                <a:gd name="T29" fmla="*/ 104 h 113"/>
                <a:gd name="T30" fmla="*/ 127 w 174"/>
                <a:gd name="T31" fmla="*/ 95 h 113"/>
                <a:gd name="T32" fmla="*/ 130 w 174"/>
                <a:gd name="T33" fmla="*/ 82 h 113"/>
                <a:gd name="T34" fmla="*/ 146 w 174"/>
                <a:gd name="T35" fmla="*/ 30 h 113"/>
                <a:gd name="T36" fmla="*/ 109 w 174"/>
                <a:gd name="T37" fmla="*/ 0 h 113"/>
                <a:gd name="T38" fmla="*/ 62 w 174"/>
                <a:gd name="T39" fmla="*/ 25 h 113"/>
                <a:gd name="T40" fmla="*/ 32 w 174"/>
                <a:gd name="T41" fmla="*/ 0 h 113"/>
                <a:gd name="T42" fmla="*/ 0 w 174"/>
                <a:gd name="T43" fmla="*/ 39 h 113"/>
                <a:gd name="T44" fmla="*/ 5 w 174"/>
                <a:gd name="T45" fmla="*/ 42 h 113"/>
                <a:gd name="T46" fmla="*/ 11 w 174"/>
                <a:gd name="T47" fmla="*/ 38 h 113"/>
                <a:gd name="T48" fmla="*/ 31 w 174"/>
                <a:gd name="T49" fmla="*/ 9 h 113"/>
                <a:gd name="T50" fmla="*/ 41 w 174"/>
                <a:gd name="T51" fmla="*/ 22 h 113"/>
                <a:gd name="T52" fmla="*/ 37 w 174"/>
                <a:gd name="T53" fmla="*/ 41 h 113"/>
                <a:gd name="T54" fmla="*/ 32 w 174"/>
                <a:gd name="T55" fmla="*/ 64 h 113"/>
                <a:gd name="T56" fmla="*/ 26 w 174"/>
                <a:gd name="T57" fmla="*/ 8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4" h="113">
                  <a:moveTo>
                    <a:pt x="26" y="86"/>
                  </a:moveTo>
                  <a:cubicBezTo>
                    <a:pt x="24" y="92"/>
                    <a:pt x="22" y="103"/>
                    <a:pt x="22" y="104"/>
                  </a:cubicBezTo>
                  <a:cubicBezTo>
                    <a:pt x="22" y="110"/>
                    <a:pt x="26" y="113"/>
                    <a:pt x="31" y="113"/>
                  </a:cubicBezTo>
                  <a:cubicBezTo>
                    <a:pt x="35" y="113"/>
                    <a:pt x="40" y="111"/>
                    <a:pt x="43" y="105"/>
                  </a:cubicBezTo>
                  <a:cubicBezTo>
                    <a:pt x="43" y="103"/>
                    <a:pt x="46" y="92"/>
                    <a:pt x="48" y="85"/>
                  </a:cubicBezTo>
                  <a:cubicBezTo>
                    <a:pt x="56" y="52"/>
                    <a:pt x="56" y="51"/>
                    <a:pt x="56" y="50"/>
                  </a:cubicBezTo>
                  <a:cubicBezTo>
                    <a:pt x="60" y="44"/>
                    <a:pt x="78" y="9"/>
                    <a:pt x="108" y="9"/>
                  </a:cubicBezTo>
                  <a:cubicBezTo>
                    <a:pt x="120" y="9"/>
                    <a:pt x="125" y="15"/>
                    <a:pt x="125" y="27"/>
                  </a:cubicBezTo>
                  <a:cubicBezTo>
                    <a:pt x="125" y="41"/>
                    <a:pt x="115" y="66"/>
                    <a:pt x="109" y="81"/>
                  </a:cubicBezTo>
                  <a:cubicBezTo>
                    <a:pt x="108" y="84"/>
                    <a:pt x="107" y="87"/>
                    <a:pt x="107" y="91"/>
                  </a:cubicBezTo>
                  <a:cubicBezTo>
                    <a:pt x="107" y="104"/>
                    <a:pt x="119" y="113"/>
                    <a:pt x="134" y="113"/>
                  </a:cubicBezTo>
                  <a:cubicBezTo>
                    <a:pt x="160" y="113"/>
                    <a:pt x="174" y="81"/>
                    <a:pt x="174" y="74"/>
                  </a:cubicBezTo>
                  <a:cubicBezTo>
                    <a:pt x="174" y="71"/>
                    <a:pt x="170" y="71"/>
                    <a:pt x="169" y="71"/>
                  </a:cubicBezTo>
                  <a:cubicBezTo>
                    <a:pt x="165" y="71"/>
                    <a:pt x="164" y="72"/>
                    <a:pt x="163" y="77"/>
                  </a:cubicBezTo>
                  <a:cubicBezTo>
                    <a:pt x="158" y="91"/>
                    <a:pt x="147" y="104"/>
                    <a:pt x="135" y="104"/>
                  </a:cubicBezTo>
                  <a:cubicBezTo>
                    <a:pt x="129" y="104"/>
                    <a:pt x="127" y="100"/>
                    <a:pt x="127" y="95"/>
                  </a:cubicBezTo>
                  <a:cubicBezTo>
                    <a:pt x="127" y="90"/>
                    <a:pt x="128" y="87"/>
                    <a:pt x="130" y="82"/>
                  </a:cubicBezTo>
                  <a:cubicBezTo>
                    <a:pt x="135" y="72"/>
                    <a:pt x="146" y="44"/>
                    <a:pt x="146" y="30"/>
                  </a:cubicBezTo>
                  <a:cubicBezTo>
                    <a:pt x="146" y="11"/>
                    <a:pt x="133" y="0"/>
                    <a:pt x="109" y="0"/>
                  </a:cubicBezTo>
                  <a:cubicBezTo>
                    <a:pt x="87" y="0"/>
                    <a:pt x="71" y="14"/>
                    <a:pt x="62" y="25"/>
                  </a:cubicBezTo>
                  <a:cubicBezTo>
                    <a:pt x="61" y="5"/>
                    <a:pt x="41" y="0"/>
                    <a:pt x="32" y="0"/>
                  </a:cubicBezTo>
                  <a:cubicBezTo>
                    <a:pt x="7" y="0"/>
                    <a:pt x="0" y="38"/>
                    <a:pt x="0" y="39"/>
                  </a:cubicBezTo>
                  <a:cubicBezTo>
                    <a:pt x="0" y="42"/>
                    <a:pt x="4" y="42"/>
                    <a:pt x="5" y="42"/>
                  </a:cubicBezTo>
                  <a:cubicBezTo>
                    <a:pt x="10" y="42"/>
                    <a:pt x="10" y="41"/>
                    <a:pt x="11" y="38"/>
                  </a:cubicBezTo>
                  <a:cubicBezTo>
                    <a:pt x="15" y="23"/>
                    <a:pt x="20" y="9"/>
                    <a:pt x="31" y="9"/>
                  </a:cubicBezTo>
                  <a:cubicBezTo>
                    <a:pt x="39" y="9"/>
                    <a:pt x="41" y="17"/>
                    <a:pt x="41" y="22"/>
                  </a:cubicBezTo>
                  <a:cubicBezTo>
                    <a:pt x="41" y="25"/>
                    <a:pt x="39" y="35"/>
                    <a:pt x="37" y="41"/>
                  </a:cubicBezTo>
                  <a:cubicBezTo>
                    <a:pt x="35" y="48"/>
                    <a:pt x="33" y="58"/>
                    <a:pt x="32" y="64"/>
                  </a:cubicBezTo>
                  <a:lnTo>
                    <a:pt x="26" y="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5019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0D8E-5864-4827-BAE8-182603729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Definitions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6C625-E07B-478C-909A-CA884F540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128BB5C8-1370-41AD-8186-8239B4ABA00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907020" y="4274513"/>
            <a:ext cx="6609202" cy="650632"/>
            <a:chOff x="3025775" y="5870576"/>
            <a:chExt cx="3160713" cy="311151"/>
          </a:xfrm>
        </p:grpSpPr>
        <p:sp>
          <p:nvSpPr>
            <p:cNvPr id="232" name="Freeform 139 1">
              <a:extLst>
                <a:ext uri="{FF2B5EF4-FFF2-40B4-BE49-F238E27FC236}">
                  <a16:creationId xmlns:a16="http://schemas.microsoft.com/office/drawing/2014/main" id="{C5963052-16A1-47BF-A74E-A53A3FC445D3}"/>
                </a:ext>
              </a:extLst>
            </p:cNvPr>
            <p:cNvSpPr>
              <a:spLocks/>
            </p:cNvSpPr>
            <p:nvPr>
              <p:custDataLst>
                <p:tags r:id="rId211"/>
              </p:custDataLst>
            </p:nvPr>
          </p:nvSpPr>
          <p:spPr bwMode="auto">
            <a:xfrm>
              <a:off x="3025775" y="5916614"/>
              <a:ext cx="115888" cy="212725"/>
            </a:xfrm>
            <a:custGeom>
              <a:avLst/>
              <a:gdLst>
                <a:gd name="T0" fmla="*/ 146 w 220"/>
                <a:gd name="T1" fmla="*/ 158 h 363"/>
                <a:gd name="T2" fmla="*/ 82 w 220"/>
                <a:gd name="T3" fmla="*/ 143 h 363"/>
                <a:gd name="T4" fmla="*/ 31 w 220"/>
                <a:gd name="T5" fmla="*/ 80 h 363"/>
                <a:gd name="T6" fmla="*/ 97 w 220"/>
                <a:gd name="T7" fmla="*/ 14 h 363"/>
                <a:gd name="T8" fmla="*/ 194 w 220"/>
                <a:gd name="T9" fmla="*/ 119 h 363"/>
                <a:gd name="T10" fmla="*/ 200 w 220"/>
                <a:gd name="T11" fmla="*/ 125 h 363"/>
                <a:gd name="T12" fmla="*/ 207 w 220"/>
                <a:gd name="T13" fmla="*/ 113 h 363"/>
                <a:gd name="T14" fmla="*/ 207 w 220"/>
                <a:gd name="T15" fmla="*/ 12 h 363"/>
                <a:gd name="T16" fmla="*/ 201 w 220"/>
                <a:gd name="T17" fmla="*/ 0 h 363"/>
                <a:gd name="T18" fmla="*/ 194 w 220"/>
                <a:gd name="T19" fmla="*/ 7 h 363"/>
                <a:gd name="T20" fmla="*/ 177 w 220"/>
                <a:gd name="T21" fmla="*/ 35 h 363"/>
                <a:gd name="T22" fmla="*/ 97 w 220"/>
                <a:gd name="T23" fmla="*/ 0 h 363"/>
                <a:gd name="T24" fmla="*/ 0 w 220"/>
                <a:gd name="T25" fmla="*/ 97 h 363"/>
                <a:gd name="T26" fmla="*/ 65 w 220"/>
                <a:gd name="T27" fmla="*/ 188 h 363"/>
                <a:gd name="T28" fmla="*/ 131 w 220"/>
                <a:gd name="T29" fmla="*/ 205 h 363"/>
                <a:gd name="T30" fmla="*/ 173 w 220"/>
                <a:gd name="T31" fmla="*/ 230 h 363"/>
                <a:gd name="T32" fmla="*/ 189 w 220"/>
                <a:gd name="T33" fmla="*/ 276 h 363"/>
                <a:gd name="T34" fmla="*/ 122 w 220"/>
                <a:gd name="T35" fmla="*/ 348 h 363"/>
                <a:gd name="T36" fmla="*/ 43 w 220"/>
                <a:gd name="T37" fmla="*/ 321 h 363"/>
                <a:gd name="T38" fmla="*/ 12 w 220"/>
                <a:gd name="T39" fmla="*/ 244 h 363"/>
                <a:gd name="T40" fmla="*/ 6 w 220"/>
                <a:gd name="T41" fmla="*/ 239 h 363"/>
                <a:gd name="T42" fmla="*/ 0 w 220"/>
                <a:gd name="T43" fmla="*/ 251 h 363"/>
                <a:gd name="T44" fmla="*/ 0 w 220"/>
                <a:gd name="T45" fmla="*/ 351 h 363"/>
                <a:gd name="T46" fmla="*/ 5 w 220"/>
                <a:gd name="T47" fmla="*/ 363 h 363"/>
                <a:gd name="T48" fmla="*/ 12 w 220"/>
                <a:gd name="T49" fmla="*/ 357 h 363"/>
                <a:gd name="T50" fmla="*/ 30 w 220"/>
                <a:gd name="T51" fmla="*/ 328 h 363"/>
                <a:gd name="T52" fmla="*/ 122 w 220"/>
                <a:gd name="T53" fmla="*/ 363 h 363"/>
                <a:gd name="T54" fmla="*/ 220 w 220"/>
                <a:gd name="T55" fmla="*/ 259 h 363"/>
                <a:gd name="T56" fmla="*/ 146 w 220"/>
                <a:gd name="T57" fmla="*/ 158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0" h="363">
                  <a:moveTo>
                    <a:pt x="146" y="158"/>
                  </a:moveTo>
                  <a:lnTo>
                    <a:pt x="82" y="143"/>
                  </a:lnTo>
                  <a:cubicBezTo>
                    <a:pt x="51" y="136"/>
                    <a:pt x="31" y="109"/>
                    <a:pt x="31" y="80"/>
                  </a:cubicBezTo>
                  <a:cubicBezTo>
                    <a:pt x="31" y="45"/>
                    <a:pt x="58" y="14"/>
                    <a:pt x="97" y="14"/>
                  </a:cubicBezTo>
                  <a:cubicBezTo>
                    <a:pt x="181" y="14"/>
                    <a:pt x="191" y="96"/>
                    <a:pt x="194" y="119"/>
                  </a:cubicBezTo>
                  <a:cubicBezTo>
                    <a:pt x="195" y="122"/>
                    <a:pt x="195" y="125"/>
                    <a:pt x="200" y="125"/>
                  </a:cubicBezTo>
                  <a:cubicBezTo>
                    <a:pt x="207" y="125"/>
                    <a:pt x="207" y="122"/>
                    <a:pt x="207" y="113"/>
                  </a:cubicBezTo>
                  <a:lnTo>
                    <a:pt x="207" y="12"/>
                  </a:lnTo>
                  <a:cubicBezTo>
                    <a:pt x="207" y="4"/>
                    <a:pt x="207" y="0"/>
                    <a:pt x="201" y="0"/>
                  </a:cubicBezTo>
                  <a:cubicBezTo>
                    <a:pt x="198" y="0"/>
                    <a:pt x="197" y="1"/>
                    <a:pt x="194" y="7"/>
                  </a:cubicBezTo>
                  <a:lnTo>
                    <a:pt x="177" y="35"/>
                  </a:lnTo>
                  <a:cubicBezTo>
                    <a:pt x="162" y="21"/>
                    <a:pt x="141" y="0"/>
                    <a:pt x="97" y="0"/>
                  </a:cubicBezTo>
                  <a:cubicBezTo>
                    <a:pt x="41" y="0"/>
                    <a:pt x="0" y="44"/>
                    <a:pt x="0" y="97"/>
                  </a:cubicBezTo>
                  <a:cubicBezTo>
                    <a:pt x="0" y="139"/>
                    <a:pt x="26" y="175"/>
                    <a:pt x="65" y="188"/>
                  </a:cubicBezTo>
                  <a:cubicBezTo>
                    <a:pt x="70" y="190"/>
                    <a:pt x="96" y="196"/>
                    <a:pt x="131" y="205"/>
                  </a:cubicBezTo>
                  <a:cubicBezTo>
                    <a:pt x="144" y="208"/>
                    <a:pt x="159" y="212"/>
                    <a:pt x="173" y="230"/>
                  </a:cubicBezTo>
                  <a:cubicBezTo>
                    <a:pt x="184" y="243"/>
                    <a:pt x="189" y="260"/>
                    <a:pt x="189" y="276"/>
                  </a:cubicBezTo>
                  <a:cubicBezTo>
                    <a:pt x="189" y="312"/>
                    <a:pt x="164" y="348"/>
                    <a:pt x="122" y="348"/>
                  </a:cubicBezTo>
                  <a:cubicBezTo>
                    <a:pt x="107" y="348"/>
                    <a:pt x="69" y="345"/>
                    <a:pt x="43" y="321"/>
                  </a:cubicBezTo>
                  <a:cubicBezTo>
                    <a:pt x="14" y="294"/>
                    <a:pt x="12" y="262"/>
                    <a:pt x="12" y="244"/>
                  </a:cubicBezTo>
                  <a:cubicBezTo>
                    <a:pt x="11" y="239"/>
                    <a:pt x="7" y="239"/>
                    <a:pt x="6" y="239"/>
                  </a:cubicBezTo>
                  <a:cubicBezTo>
                    <a:pt x="0" y="239"/>
                    <a:pt x="0" y="242"/>
                    <a:pt x="0" y="251"/>
                  </a:cubicBezTo>
                  <a:lnTo>
                    <a:pt x="0" y="351"/>
                  </a:lnTo>
                  <a:cubicBezTo>
                    <a:pt x="0" y="360"/>
                    <a:pt x="0" y="363"/>
                    <a:pt x="5" y="363"/>
                  </a:cubicBezTo>
                  <a:cubicBezTo>
                    <a:pt x="8" y="363"/>
                    <a:pt x="9" y="362"/>
                    <a:pt x="12" y="357"/>
                  </a:cubicBezTo>
                  <a:cubicBezTo>
                    <a:pt x="12" y="356"/>
                    <a:pt x="14" y="355"/>
                    <a:pt x="30" y="328"/>
                  </a:cubicBezTo>
                  <a:cubicBezTo>
                    <a:pt x="46" y="345"/>
                    <a:pt x="78" y="363"/>
                    <a:pt x="122" y="363"/>
                  </a:cubicBezTo>
                  <a:cubicBezTo>
                    <a:pt x="181" y="363"/>
                    <a:pt x="220" y="314"/>
                    <a:pt x="220" y="259"/>
                  </a:cubicBezTo>
                  <a:cubicBezTo>
                    <a:pt x="220" y="209"/>
                    <a:pt x="188" y="168"/>
                    <a:pt x="146" y="15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40 1">
              <a:extLst>
                <a:ext uri="{FF2B5EF4-FFF2-40B4-BE49-F238E27FC236}">
                  <a16:creationId xmlns:a16="http://schemas.microsoft.com/office/drawing/2014/main" id="{9A9803D3-09D7-45AC-8F42-7BD12D6E5A6A}"/>
                </a:ext>
              </a:extLst>
            </p:cNvPr>
            <p:cNvSpPr>
              <a:spLocks/>
            </p:cNvSpPr>
            <p:nvPr>
              <p:custDataLst>
                <p:tags r:id="rId212"/>
              </p:custDataLst>
            </p:nvPr>
          </p:nvSpPr>
          <p:spPr bwMode="auto">
            <a:xfrm>
              <a:off x="3163888" y="5992814"/>
              <a:ext cx="131763" cy="133350"/>
            </a:xfrm>
            <a:custGeom>
              <a:avLst/>
              <a:gdLst>
                <a:gd name="T0" fmla="*/ 179 w 251"/>
                <a:gd name="T1" fmla="*/ 181 h 226"/>
                <a:gd name="T2" fmla="*/ 179 w 251"/>
                <a:gd name="T3" fmla="*/ 226 h 226"/>
                <a:gd name="T4" fmla="*/ 251 w 251"/>
                <a:gd name="T5" fmla="*/ 220 h 226"/>
                <a:gd name="T6" fmla="*/ 251 w 251"/>
                <a:gd name="T7" fmla="*/ 205 h 226"/>
                <a:gd name="T8" fmla="*/ 212 w 251"/>
                <a:gd name="T9" fmla="*/ 177 h 226"/>
                <a:gd name="T10" fmla="*/ 212 w 251"/>
                <a:gd name="T11" fmla="*/ 0 h 226"/>
                <a:gd name="T12" fmla="*/ 139 w 251"/>
                <a:gd name="T13" fmla="*/ 5 h 226"/>
                <a:gd name="T14" fmla="*/ 139 w 251"/>
                <a:gd name="T15" fmla="*/ 20 h 226"/>
                <a:gd name="T16" fmla="*/ 178 w 251"/>
                <a:gd name="T17" fmla="*/ 48 h 226"/>
                <a:gd name="T18" fmla="*/ 178 w 251"/>
                <a:gd name="T19" fmla="*/ 137 h 226"/>
                <a:gd name="T20" fmla="*/ 118 w 251"/>
                <a:gd name="T21" fmla="*/ 215 h 226"/>
                <a:gd name="T22" fmla="*/ 74 w 251"/>
                <a:gd name="T23" fmla="*/ 165 h 226"/>
                <a:gd name="T24" fmla="*/ 74 w 251"/>
                <a:gd name="T25" fmla="*/ 0 h 226"/>
                <a:gd name="T26" fmla="*/ 0 w 251"/>
                <a:gd name="T27" fmla="*/ 5 h 226"/>
                <a:gd name="T28" fmla="*/ 0 w 251"/>
                <a:gd name="T29" fmla="*/ 20 h 226"/>
                <a:gd name="T30" fmla="*/ 39 w 251"/>
                <a:gd name="T31" fmla="*/ 66 h 226"/>
                <a:gd name="T32" fmla="*/ 39 w 251"/>
                <a:gd name="T33" fmla="*/ 141 h 226"/>
                <a:gd name="T34" fmla="*/ 115 w 251"/>
                <a:gd name="T35" fmla="*/ 226 h 226"/>
                <a:gd name="T36" fmla="*/ 179 w 251"/>
                <a:gd name="T37" fmla="*/ 18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1" h="226">
                  <a:moveTo>
                    <a:pt x="179" y="181"/>
                  </a:moveTo>
                  <a:lnTo>
                    <a:pt x="179" y="226"/>
                  </a:lnTo>
                  <a:lnTo>
                    <a:pt x="251" y="220"/>
                  </a:lnTo>
                  <a:lnTo>
                    <a:pt x="251" y="205"/>
                  </a:lnTo>
                  <a:cubicBezTo>
                    <a:pt x="216" y="205"/>
                    <a:pt x="212" y="201"/>
                    <a:pt x="212" y="177"/>
                  </a:cubicBezTo>
                  <a:lnTo>
                    <a:pt x="212" y="0"/>
                  </a:lnTo>
                  <a:lnTo>
                    <a:pt x="139" y="5"/>
                  </a:lnTo>
                  <a:lnTo>
                    <a:pt x="139" y="20"/>
                  </a:lnTo>
                  <a:cubicBezTo>
                    <a:pt x="174" y="20"/>
                    <a:pt x="178" y="24"/>
                    <a:pt x="178" y="48"/>
                  </a:cubicBezTo>
                  <a:lnTo>
                    <a:pt x="178" y="137"/>
                  </a:lnTo>
                  <a:cubicBezTo>
                    <a:pt x="178" y="181"/>
                    <a:pt x="154" y="215"/>
                    <a:pt x="118" y="215"/>
                  </a:cubicBezTo>
                  <a:cubicBezTo>
                    <a:pt x="76" y="215"/>
                    <a:pt x="74" y="191"/>
                    <a:pt x="74" y="165"/>
                  </a:cubicBezTo>
                  <a:lnTo>
                    <a:pt x="74" y="0"/>
                  </a:lnTo>
                  <a:lnTo>
                    <a:pt x="0" y="5"/>
                  </a:lnTo>
                  <a:lnTo>
                    <a:pt x="0" y="20"/>
                  </a:lnTo>
                  <a:cubicBezTo>
                    <a:pt x="39" y="20"/>
                    <a:pt x="39" y="22"/>
                    <a:pt x="39" y="66"/>
                  </a:cubicBezTo>
                  <a:lnTo>
                    <a:pt x="39" y="141"/>
                  </a:lnTo>
                  <a:cubicBezTo>
                    <a:pt x="39" y="180"/>
                    <a:pt x="39" y="226"/>
                    <a:pt x="115" y="226"/>
                  </a:cubicBezTo>
                  <a:cubicBezTo>
                    <a:pt x="143" y="226"/>
                    <a:pt x="165" y="212"/>
                    <a:pt x="179" y="18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41 1">
              <a:extLst>
                <a:ext uri="{FF2B5EF4-FFF2-40B4-BE49-F238E27FC236}">
                  <a16:creationId xmlns:a16="http://schemas.microsoft.com/office/drawing/2014/main" id="{F3F90EBA-0346-488E-AD4B-BF513CC70A60}"/>
                </a:ext>
              </a:extLst>
            </p:cNvPr>
            <p:cNvSpPr>
              <a:spLocks noEditPoints="1"/>
            </p:cNvSpPr>
            <p:nvPr>
              <p:custDataLst>
                <p:tags r:id="rId213"/>
              </p:custDataLst>
            </p:nvPr>
          </p:nvSpPr>
          <p:spPr bwMode="auto">
            <a:xfrm>
              <a:off x="3308350" y="5919789"/>
              <a:ext cx="127000" cy="206375"/>
            </a:xfrm>
            <a:custGeom>
              <a:avLst/>
              <a:gdLst>
                <a:gd name="T0" fmla="*/ 72 w 246"/>
                <a:gd name="T1" fmla="*/ 158 h 352"/>
                <a:gd name="T2" fmla="*/ 72 w 246"/>
                <a:gd name="T3" fmla="*/ 0 h 352"/>
                <a:gd name="T4" fmla="*/ 0 w 246"/>
                <a:gd name="T5" fmla="*/ 5 h 352"/>
                <a:gd name="T6" fmla="*/ 0 w 246"/>
                <a:gd name="T7" fmla="*/ 21 h 352"/>
                <a:gd name="T8" fmla="*/ 39 w 246"/>
                <a:gd name="T9" fmla="*/ 49 h 352"/>
                <a:gd name="T10" fmla="*/ 39 w 246"/>
                <a:gd name="T11" fmla="*/ 346 h 352"/>
                <a:gd name="T12" fmla="*/ 52 w 246"/>
                <a:gd name="T13" fmla="*/ 346 h 352"/>
                <a:gd name="T14" fmla="*/ 70 w 246"/>
                <a:gd name="T15" fmla="*/ 315 h 352"/>
                <a:gd name="T16" fmla="*/ 135 w 246"/>
                <a:gd name="T17" fmla="*/ 352 h 352"/>
                <a:gd name="T18" fmla="*/ 246 w 246"/>
                <a:gd name="T19" fmla="*/ 238 h 352"/>
                <a:gd name="T20" fmla="*/ 140 w 246"/>
                <a:gd name="T21" fmla="*/ 126 h 352"/>
                <a:gd name="T22" fmla="*/ 72 w 246"/>
                <a:gd name="T23" fmla="*/ 158 h 352"/>
                <a:gd name="T24" fmla="*/ 74 w 246"/>
                <a:gd name="T25" fmla="*/ 289 h 352"/>
                <a:gd name="T26" fmla="*/ 74 w 246"/>
                <a:gd name="T27" fmla="*/ 186 h 352"/>
                <a:gd name="T28" fmla="*/ 79 w 246"/>
                <a:gd name="T29" fmla="*/ 168 h 352"/>
                <a:gd name="T30" fmla="*/ 138 w 246"/>
                <a:gd name="T31" fmla="*/ 136 h 352"/>
                <a:gd name="T32" fmla="*/ 190 w 246"/>
                <a:gd name="T33" fmla="*/ 168 h 352"/>
                <a:gd name="T34" fmla="*/ 205 w 246"/>
                <a:gd name="T35" fmla="*/ 238 h 352"/>
                <a:gd name="T36" fmla="*/ 189 w 246"/>
                <a:gd name="T37" fmla="*/ 309 h 352"/>
                <a:gd name="T38" fmla="*/ 133 w 246"/>
                <a:gd name="T39" fmla="*/ 341 h 352"/>
                <a:gd name="T40" fmla="*/ 80 w 246"/>
                <a:gd name="T41" fmla="*/ 310 h 352"/>
                <a:gd name="T42" fmla="*/ 74 w 246"/>
                <a:gd name="T43" fmla="*/ 28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6" h="352">
                  <a:moveTo>
                    <a:pt x="72" y="158"/>
                  </a:moveTo>
                  <a:lnTo>
                    <a:pt x="72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346"/>
                  </a:lnTo>
                  <a:lnTo>
                    <a:pt x="52" y="346"/>
                  </a:lnTo>
                  <a:cubicBezTo>
                    <a:pt x="52" y="346"/>
                    <a:pt x="56" y="339"/>
                    <a:pt x="70" y="315"/>
                  </a:cubicBezTo>
                  <a:cubicBezTo>
                    <a:pt x="77" y="327"/>
                    <a:pt x="98" y="352"/>
                    <a:pt x="135" y="352"/>
                  </a:cubicBezTo>
                  <a:cubicBezTo>
                    <a:pt x="194" y="352"/>
                    <a:pt x="246" y="303"/>
                    <a:pt x="246" y="238"/>
                  </a:cubicBezTo>
                  <a:cubicBezTo>
                    <a:pt x="246" y="175"/>
                    <a:pt x="197" y="126"/>
                    <a:pt x="140" y="126"/>
                  </a:cubicBezTo>
                  <a:cubicBezTo>
                    <a:pt x="101" y="126"/>
                    <a:pt x="80" y="149"/>
                    <a:pt x="72" y="158"/>
                  </a:cubicBezTo>
                  <a:close/>
                  <a:moveTo>
                    <a:pt x="74" y="289"/>
                  </a:moveTo>
                  <a:lnTo>
                    <a:pt x="74" y="186"/>
                  </a:lnTo>
                  <a:cubicBezTo>
                    <a:pt x="74" y="177"/>
                    <a:pt x="74" y="176"/>
                    <a:pt x="79" y="168"/>
                  </a:cubicBezTo>
                  <a:cubicBezTo>
                    <a:pt x="98" y="140"/>
                    <a:pt x="126" y="136"/>
                    <a:pt x="138" y="136"/>
                  </a:cubicBezTo>
                  <a:cubicBezTo>
                    <a:pt x="160" y="136"/>
                    <a:pt x="178" y="149"/>
                    <a:pt x="190" y="168"/>
                  </a:cubicBezTo>
                  <a:cubicBezTo>
                    <a:pt x="203" y="189"/>
                    <a:pt x="205" y="217"/>
                    <a:pt x="205" y="238"/>
                  </a:cubicBezTo>
                  <a:cubicBezTo>
                    <a:pt x="205" y="256"/>
                    <a:pt x="204" y="286"/>
                    <a:pt x="189" y="309"/>
                  </a:cubicBezTo>
                  <a:cubicBezTo>
                    <a:pt x="179" y="324"/>
                    <a:pt x="160" y="341"/>
                    <a:pt x="133" y="341"/>
                  </a:cubicBezTo>
                  <a:cubicBezTo>
                    <a:pt x="110" y="341"/>
                    <a:pt x="92" y="329"/>
                    <a:pt x="80" y="310"/>
                  </a:cubicBezTo>
                  <a:cubicBezTo>
                    <a:pt x="74" y="300"/>
                    <a:pt x="74" y="298"/>
                    <a:pt x="74" y="28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5" name="Freeform 142 1">
              <a:extLst>
                <a:ext uri="{FF2B5EF4-FFF2-40B4-BE49-F238E27FC236}">
                  <a16:creationId xmlns:a16="http://schemas.microsoft.com/office/drawing/2014/main" id="{87828C83-0A03-42AF-9266-DCC414D4EFC9}"/>
                </a:ext>
              </a:extLst>
            </p:cNvPr>
            <p:cNvSpPr>
              <a:spLocks noEditPoints="1"/>
            </p:cNvSpPr>
            <p:nvPr>
              <p:custDataLst>
                <p:tags r:id="rId214"/>
              </p:custDataLst>
            </p:nvPr>
          </p:nvSpPr>
          <p:spPr bwMode="auto">
            <a:xfrm>
              <a:off x="3459163" y="5991226"/>
              <a:ext cx="115888" cy="134938"/>
            </a:xfrm>
            <a:custGeom>
              <a:avLst/>
              <a:gdLst>
                <a:gd name="T0" fmla="*/ 221 w 221"/>
                <a:gd name="T1" fmla="*/ 116 h 229"/>
                <a:gd name="T2" fmla="*/ 111 w 221"/>
                <a:gd name="T3" fmla="*/ 0 h 229"/>
                <a:gd name="T4" fmla="*/ 0 w 221"/>
                <a:gd name="T5" fmla="*/ 116 h 229"/>
                <a:gd name="T6" fmla="*/ 110 w 221"/>
                <a:gd name="T7" fmla="*/ 229 h 229"/>
                <a:gd name="T8" fmla="*/ 221 w 221"/>
                <a:gd name="T9" fmla="*/ 116 h 229"/>
                <a:gd name="T10" fmla="*/ 111 w 221"/>
                <a:gd name="T11" fmla="*/ 216 h 229"/>
                <a:gd name="T12" fmla="*/ 54 w 221"/>
                <a:gd name="T13" fmla="*/ 183 h 229"/>
                <a:gd name="T14" fmla="*/ 41 w 221"/>
                <a:gd name="T15" fmla="*/ 112 h 229"/>
                <a:gd name="T16" fmla="*/ 53 w 221"/>
                <a:gd name="T17" fmla="*/ 44 h 229"/>
                <a:gd name="T18" fmla="*/ 110 w 221"/>
                <a:gd name="T19" fmla="*/ 11 h 229"/>
                <a:gd name="T20" fmla="*/ 166 w 221"/>
                <a:gd name="T21" fmla="*/ 43 h 229"/>
                <a:gd name="T22" fmla="*/ 179 w 221"/>
                <a:gd name="T23" fmla="*/ 112 h 229"/>
                <a:gd name="T24" fmla="*/ 168 w 221"/>
                <a:gd name="T25" fmla="*/ 179 h 229"/>
                <a:gd name="T26" fmla="*/ 111 w 221"/>
                <a:gd name="T27" fmla="*/ 21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6"/>
                  </a:moveTo>
                  <a:cubicBezTo>
                    <a:pt x="221" y="52"/>
                    <a:pt x="171" y="0"/>
                    <a:pt x="111" y="0"/>
                  </a:cubicBezTo>
                  <a:cubicBezTo>
                    <a:pt x="48" y="0"/>
                    <a:pt x="0" y="54"/>
                    <a:pt x="0" y="116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0" y="229"/>
                    <a:pt x="221" y="180"/>
                    <a:pt x="221" y="116"/>
                  </a:cubicBezTo>
                  <a:close/>
                  <a:moveTo>
                    <a:pt x="111" y="216"/>
                  </a:moveTo>
                  <a:cubicBezTo>
                    <a:pt x="89" y="216"/>
                    <a:pt x="67" y="206"/>
                    <a:pt x="54" y="183"/>
                  </a:cubicBezTo>
                  <a:cubicBezTo>
                    <a:pt x="41" y="161"/>
                    <a:pt x="41" y="130"/>
                    <a:pt x="41" y="112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7" y="21"/>
                    <a:pt x="90" y="11"/>
                    <a:pt x="110" y="11"/>
                  </a:cubicBezTo>
                  <a:cubicBezTo>
                    <a:pt x="132" y="11"/>
                    <a:pt x="153" y="21"/>
                    <a:pt x="166" y="43"/>
                  </a:cubicBezTo>
                  <a:cubicBezTo>
                    <a:pt x="179" y="64"/>
                    <a:pt x="179" y="93"/>
                    <a:pt x="179" y="112"/>
                  </a:cubicBezTo>
                  <a:cubicBezTo>
                    <a:pt x="179" y="130"/>
                    <a:pt x="179" y="157"/>
                    <a:pt x="168" y="179"/>
                  </a:cubicBezTo>
                  <a:cubicBezTo>
                    <a:pt x="157" y="202"/>
                    <a:pt x="136" y="216"/>
                    <a:pt x="111" y="21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43 1">
              <a:extLst>
                <a:ext uri="{FF2B5EF4-FFF2-40B4-BE49-F238E27FC236}">
                  <a16:creationId xmlns:a16="http://schemas.microsoft.com/office/drawing/2014/main" id="{6967410E-1D94-45AC-9A58-F09E5DF2B8C3}"/>
                </a:ext>
              </a:extLst>
            </p:cNvPr>
            <p:cNvSpPr>
              <a:spLocks noEditPoints="1"/>
            </p:cNvSpPr>
            <p:nvPr>
              <p:custDataLst>
                <p:tags r:id="rId215"/>
              </p:custDataLst>
            </p:nvPr>
          </p:nvSpPr>
          <p:spPr bwMode="auto">
            <a:xfrm>
              <a:off x="3589338" y="5992814"/>
              <a:ext cx="128588" cy="185738"/>
            </a:xfrm>
            <a:custGeom>
              <a:avLst/>
              <a:gdLst>
                <a:gd name="T0" fmla="*/ 72 w 246"/>
                <a:gd name="T1" fmla="*/ 32 h 317"/>
                <a:gd name="T2" fmla="*/ 72 w 246"/>
                <a:gd name="T3" fmla="*/ 0 h 317"/>
                <a:gd name="T4" fmla="*/ 0 w 246"/>
                <a:gd name="T5" fmla="*/ 5 h 317"/>
                <a:gd name="T6" fmla="*/ 0 w 246"/>
                <a:gd name="T7" fmla="*/ 20 h 317"/>
                <a:gd name="T8" fmla="*/ 39 w 246"/>
                <a:gd name="T9" fmla="*/ 45 h 317"/>
                <a:gd name="T10" fmla="*/ 39 w 246"/>
                <a:gd name="T11" fmla="*/ 279 h 317"/>
                <a:gd name="T12" fmla="*/ 0 w 246"/>
                <a:gd name="T13" fmla="*/ 301 h 317"/>
                <a:gd name="T14" fmla="*/ 0 w 246"/>
                <a:gd name="T15" fmla="*/ 317 h 317"/>
                <a:gd name="T16" fmla="*/ 56 w 246"/>
                <a:gd name="T17" fmla="*/ 315 h 317"/>
                <a:gd name="T18" fmla="*/ 112 w 246"/>
                <a:gd name="T19" fmla="*/ 317 h 317"/>
                <a:gd name="T20" fmla="*/ 112 w 246"/>
                <a:gd name="T21" fmla="*/ 301 h 317"/>
                <a:gd name="T22" fmla="*/ 73 w 246"/>
                <a:gd name="T23" fmla="*/ 279 h 317"/>
                <a:gd name="T24" fmla="*/ 73 w 246"/>
                <a:gd name="T25" fmla="*/ 195 h 317"/>
                <a:gd name="T26" fmla="*/ 73 w 246"/>
                <a:gd name="T27" fmla="*/ 191 h 317"/>
                <a:gd name="T28" fmla="*/ 135 w 246"/>
                <a:gd name="T29" fmla="*/ 226 h 317"/>
                <a:gd name="T30" fmla="*/ 246 w 246"/>
                <a:gd name="T31" fmla="*/ 112 h 317"/>
                <a:gd name="T32" fmla="*/ 142 w 246"/>
                <a:gd name="T33" fmla="*/ 0 h 317"/>
                <a:gd name="T34" fmla="*/ 72 w 246"/>
                <a:gd name="T35" fmla="*/ 32 h 317"/>
                <a:gd name="T36" fmla="*/ 73 w 246"/>
                <a:gd name="T37" fmla="*/ 163 h 317"/>
                <a:gd name="T38" fmla="*/ 73 w 246"/>
                <a:gd name="T39" fmla="*/ 52 h 317"/>
                <a:gd name="T40" fmla="*/ 138 w 246"/>
                <a:gd name="T41" fmla="*/ 12 h 317"/>
                <a:gd name="T42" fmla="*/ 204 w 246"/>
                <a:gd name="T43" fmla="*/ 112 h 317"/>
                <a:gd name="T44" fmla="*/ 133 w 246"/>
                <a:gd name="T45" fmla="*/ 215 h 317"/>
                <a:gd name="T46" fmla="*/ 80 w 246"/>
                <a:gd name="T47" fmla="*/ 184 h 317"/>
                <a:gd name="T48" fmla="*/ 73 w 246"/>
                <a:gd name="T49" fmla="*/ 16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6" h="317">
                  <a:moveTo>
                    <a:pt x="72" y="32"/>
                  </a:moveTo>
                  <a:lnTo>
                    <a:pt x="72" y="0"/>
                  </a:lnTo>
                  <a:lnTo>
                    <a:pt x="0" y="5"/>
                  </a:lnTo>
                  <a:lnTo>
                    <a:pt x="0" y="20"/>
                  </a:lnTo>
                  <a:cubicBezTo>
                    <a:pt x="35" y="20"/>
                    <a:pt x="39" y="23"/>
                    <a:pt x="39" y="45"/>
                  </a:cubicBezTo>
                  <a:lnTo>
                    <a:pt x="39" y="279"/>
                  </a:lnTo>
                  <a:cubicBezTo>
                    <a:pt x="39" y="301"/>
                    <a:pt x="33" y="301"/>
                    <a:pt x="0" y="301"/>
                  </a:cubicBezTo>
                  <a:lnTo>
                    <a:pt x="0" y="317"/>
                  </a:lnTo>
                  <a:cubicBezTo>
                    <a:pt x="17" y="316"/>
                    <a:pt x="43" y="315"/>
                    <a:pt x="56" y="315"/>
                  </a:cubicBezTo>
                  <a:cubicBezTo>
                    <a:pt x="69" y="315"/>
                    <a:pt x="95" y="316"/>
                    <a:pt x="112" y="317"/>
                  </a:cubicBezTo>
                  <a:lnTo>
                    <a:pt x="112" y="301"/>
                  </a:lnTo>
                  <a:cubicBezTo>
                    <a:pt x="79" y="301"/>
                    <a:pt x="73" y="301"/>
                    <a:pt x="73" y="279"/>
                  </a:cubicBezTo>
                  <a:lnTo>
                    <a:pt x="73" y="195"/>
                  </a:lnTo>
                  <a:lnTo>
                    <a:pt x="73" y="191"/>
                  </a:lnTo>
                  <a:cubicBezTo>
                    <a:pt x="76" y="199"/>
                    <a:pt x="97" y="226"/>
                    <a:pt x="135" y="226"/>
                  </a:cubicBezTo>
                  <a:cubicBezTo>
                    <a:pt x="194" y="226"/>
                    <a:pt x="246" y="177"/>
                    <a:pt x="246" y="112"/>
                  </a:cubicBezTo>
                  <a:cubicBezTo>
                    <a:pt x="246" y="49"/>
                    <a:pt x="197" y="0"/>
                    <a:pt x="142" y="0"/>
                  </a:cubicBezTo>
                  <a:cubicBezTo>
                    <a:pt x="103" y="0"/>
                    <a:pt x="82" y="21"/>
                    <a:pt x="72" y="32"/>
                  </a:cubicBezTo>
                  <a:close/>
                  <a:moveTo>
                    <a:pt x="73" y="163"/>
                  </a:moveTo>
                  <a:lnTo>
                    <a:pt x="73" y="52"/>
                  </a:lnTo>
                  <a:cubicBezTo>
                    <a:pt x="88" y="26"/>
                    <a:pt x="112" y="12"/>
                    <a:pt x="138" y="12"/>
                  </a:cubicBezTo>
                  <a:cubicBezTo>
                    <a:pt x="174" y="12"/>
                    <a:pt x="204" y="56"/>
                    <a:pt x="204" y="112"/>
                  </a:cubicBezTo>
                  <a:cubicBezTo>
                    <a:pt x="204" y="173"/>
                    <a:pt x="170" y="215"/>
                    <a:pt x="133" y="215"/>
                  </a:cubicBezTo>
                  <a:cubicBezTo>
                    <a:pt x="113" y="215"/>
                    <a:pt x="94" y="205"/>
                    <a:pt x="80" y="184"/>
                  </a:cubicBezTo>
                  <a:cubicBezTo>
                    <a:pt x="73" y="174"/>
                    <a:pt x="73" y="173"/>
                    <a:pt x="73" y="16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44 1">
              <a:extLst>
                <a:ext uri="{FF2B5EF4-FFF2-40B4-BE49-F238E27FC236}">
                  <a16:creationId xmlns:a16="http://schemas.microsoft.com/office/drawing/2014/main" id="{D8A06C82-5643-4E88-B213-4A765D6D0056}"/>
                </a:ext>
              </a:extLst>
            </p:cNvPr>
            <p:cNvSpPr>
              <a:spLocks/>
            </p:cNvSpPr>
            <p:nvPr>
              <p:custDataLst>
                <p:tags r:id="rId216"/>
              </p:custDataLst>
            </p:nvPr>
          </p:nvSpPr>
          <p:spPr bwMode="auto">
            <a:xfrm>
              <a:off x="3732213" y="5942014"/>
              <a:ext cx="80963" cy="184150"/>
            </a:xfrm>
            <a:custGeom>
              <a:avLst/>
              <a:gdLst>
                <a:gd name="T0" fmla="*/ 77 w 156"/>
                <a:gd name="T1" fmla="*/ 107 h 313"/>
                <a:gd name="T2" fmla="*/ 148 w 156"/>
                <a:gd name="T3" fmla="*/ 107 h 313"/>
                <a:gd name="T4" fmla="*/ 148 w 156"/>
                <a:gd name="T5" fmla="*/ 92 h 313"/>
                <a:gd name="T6" fmla="*/ 77 w 156"/>
                <a:gd name="T7" fmla="*/ 92 h 313"/>
                <a:gd name="T8" fmla="*/ 77 w 156"/>
                <a:gd name="T9" fmla="*/ 0 h 313"/>
                <a:gd name="T10" fmla="*/ 65 w 156"/>
                <a:gd name="T11" fmla="*/ 0 h 313"/>
                <a:gd name="T12" fmla="*/ 0 w 156"/>
                <a:gd name="T13" fmla="*/ 96 h 313"/>
                <a:gd name="T14" fmla="*/ 0 w 156"/>
                <a:gd name="T15" fmla="*/ 107 h 313"/>
                <a:gd name="T16" fmla="*/ 43 w 156"/>
                <a:gd name="T17" fmla="*/ 107 h 313"/>
                <a:gd name="T18" fmla="*/ 43 w 156"/>
                <a:gd name="T19" fmla="*/ 245 h 313"/>
                <a:gd name="T20" fmla="*/ 107 w 156"/>
                <a:gd name="T21" fmla="*/ 313 h 313"/>
                <a:gd name="T22" fmla="*/ 156 w 156"/>
                <a:gd name="T23" fmla="*/ 245 h 313"/>
                <a:gd name="T24" fmla="*/ 156 w 156"/>
                <a:gd name="T25" fmla="*/ 217 h 313"/>
                <a:gd name="T26" fmla="*/ 144 w 156"/>
                <a:gd name="T27" fmla="*/ 217 h 313"/>
                <a:gd name="T28" fmla="*/ 144 w 156"/>
                <a:gd name="T29" fmla="*/ 244 h 313"/>
                <a:gd name="T30" fmla="*/ 111 w 156"/>
                <a:gd name="T31" fmla="*/ 300 h 313"/>
                <a:gd name="T32" fmla="*/ 77 w 156"/>
                <a:gd name="T33" fmla="*/ 246 h 313"/>
                <a:gd name="T34" fmla="*/ 77 w 156"/>
                <a:gd name="T35" fmla="*/ 107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3">
                  <a:moveTo>
                    <a:pt x="77" y="107"/>
                  </a:moveTo>
                  <a:lnTo>
                    <a:pt x="148" y="107"/>
                  </a:lnTo>
                  <a:lnTo>
                    <a:pt x="148" y="92"/>
                  </a:lnTo>
                  <a:lnTo>
                    <a:pt x="77" y="92"/>
                  </a:lnTo>
                  <a:lnTo>
                    <a:pt x="77" y="0"/>
                  </a:lnTo>
                  <a:lnTo>
                    <a:pt x="65" y="0"/>
                  </a:lnTo>
                  <a:cubicBezTo>
                    <a:pt x="64" y="41"/>
                    <a:pt x="49" y="95"/>
                    <a:pt x="0" y="96"/>
                  </a:cubicBezTo>
                  <a:lnTo>
                    <a:pt x="0" y="107"/>
                  </a:lnTo>
                  <a:lnTo>
                    <a:pt x="43" y="107"/>
                  </a:lnTo>
                  <a:lnTo>
                    <a:pt x="43" y="245"/>
                  </a:lnTo>
                  <a:cubicBezTo>
                    <a:pt x="43" y="307"/>
                    <a:pt x="89" y="313"/>
                    <a:pt x="107" y="313"/>
                  </a:cubicBezTo>
                  <a:cubicBezTo>
                    <a:pt x="142" y="313"/>
                    <a:pt x="156" y="277"/>
                    <a:pt x="156" y="245"/>
                  </a:cubicBezTo>
                  <a:lnTo>
                    <a:pt x="156" y="217"/>
                  </a:lnTo>
                  <a:lnTo>
                    <a:pt x="144" y="217"/>
                  </a:lnTo>
                  <a:lnTo>
                    <a:pt x="144" y="244"/>
                  </a:lnTo>
                  <a:cubicBezTo>
                    <a:pt x="144" y="281"/>
                    <a:pt x="129" y="300"/>
                    <a:pt x="111" y="300"/>
                  </a:cubicBezTo>
                  <a:cubicBezTo>
                    <a:pt x="77" y="300"/>
                    <a:pt x="77" y="255"/>
                    <a:pt x="77" y="246"/>
                  </a:cubicBezTo>
                  <a:lnTo>
                    <a:pt x="77" y="10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45 1">
              <a:extLst>
                <a:ext uri="{FF2B5EF4-FFF2-40B4-BE49-F238E27FC236}">
                  <a16:creationId xmlns:a16="http://schemas.microsoft.com/office/drawing/2014/main" id="{9E3D98FE-016D-4E8E-BAE9-8A9333A4B77B}"/>
                </a:ext>
              </a:extLst>
            </p:cNvPr>
            <p:cNvSpPr>
              <a:spLocks noEditPoints="1"/>
            </p:cNvSpPr>
            <p:nvPr>
              <p:custDataLst>
                <p:tags r:id="rId217"/>
              </p:custDataLst>
            </p:nvPr>
          </p:nvSpPr>
          <p:spPr bwMode="auto">
            <a:xfrm>
              <a:off x="3836988" y="5926139"/>
              <a:ext cx="55563" cy="195263"/>
            </a:xfrm>
            <a:custGeom>
              <a:avLst/>
              <a:gdLst>
                <a:gd name="T0" fmla="*/ 72 w 107"/>
                <a:gd name="T1" fmla="*/ 114 h 334"/>
                <a:gd name="T2" fmla="*/ 2 w 107"/>
                <a:gd name="T3" fmla="*/ 119 h 334"/>
                <a:gd name="T4" fmla="*/ 2 w 107"/>
                <a:gd name="T5" fmla="*/ 134 h 334"/>
                <a:gd name="T6" fmla="*/ 39 w 107"/>
                <a:gd name="T7" fmla="*/ 162 h 334"/>
                <a:gd name="T8" fmla="*/ 39 w 107"/>
                <a:gd name="T9" fmla="*/ 296 h 334"/>
                <a:gd name="T10" fmla="*/ 0 w 107"/>
                <a:gd name="T11" fmla="*/ 319 h 334"/>
                <a:gd name="T12" fmla="*/ 0 w 107"/>
                <a:gd name="T13" fmla="*/ 334 h 334"/>
                <a:gd name="T14" fmla="*/ 55 w 107"/>
                <a:gd name="T15" fmla="*/ 333 h 334"/>
                <a:gd name="T16" fmla="*/ 107 w 107"/>
                <a:gd name="T17" fmla="*/ 334 h 334"/>
                <a:gd name="T18" fmla="*/ 107 w 107"/>
                <a:gd name="T19" fmla="*/ 319 h 334"/>
                <a:gd name="T20" fmla="*/ 72 w 107"/>
                <a:gd name="T21" fmla="*/ 297 h 334"/>
                <a:gd name="T22" fmla="*/ 72 w 107"/>
                <a:gd name="T23" fmla="*/ 114 h 334"/>
                <a:gd name="T24" fmla="*/ 74 w 107"/>
                <a:gd name="T25" fmla="*/ 27 h 334"/>
                <a:gd name="T26" fmla="*/ 47 w 107"/>
                <a:gd name="T27" fmla="*/ 0 h 334"/>
                <a:gd name="T28" fmla="*/ 21 w 107"/>
                <a:gd name="T29" fmla="*/ 27 h 334"/>
                <a:gd name="T30" fmla="*/ 47 w 107"/>
                <a:gd name="T31" fmla="*/ 53 h 334"/>
                <a:gd name="T32" fmla="*/ 74 w 107"/>
                <a:gd name="T33" fmla="*/ 2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334">
                  <a:moveTo>
                    <a:pt x="72" y="114"/>
                  </a:moveTo>
                  <a:lnTo>
                    <a:pt x="2" y="119"/>
                  </a:lnTo>
                  <a:lnTo>
                    <a:pt x="2" y="134"/>
                  </a:lnTo>
                  <a:cubicBezTo>
                    <a:pt x="34" y="134"/>
                    <a:pt x="39" y="137"/>
                    <a:pt x="39" y="162"/>
                  </a:cubicBezTo>
                  <a:lnTo>
                    <a:pt x="39" y="296"/>
                  </a:lnTo>
                  <a:cubicBezTo>
                    <a:pt x="39" y="319"/>
                    <a:pt x="33" y="319"/>
                    <a:pt x="0" y="319"/>
                  </a:cubicBezTo>
                  <a:lnTo>
                    <a:pt x="0" y="334"/>
                  </a:lnTo>
                  <a:cubicBezTo>
                    <a:pt x="16" y="334"/>
                    <a:pt x="43" y="333"/>
                    <a:pt x="55" y="333"/>
                  </a:cubicBezTo>
                  <a:cubicBezTo>
                    <a:pt x="72" y="333"/>
                    <a:pt x="90" y="334"/>
                    <a:pt x="107" y="334"/>
                  </a:cubicBezTo>
                  <a:lnTo>
                    <a:pt x="107" y="319"/>
                  </a:lnTo>
                  <a:cubicBezTo>
                    <a:pt x="74" y="319"/>
                    <a:pt x="72" y="316"/>
                    <a:pt x="72" y="297"/>
                  </a:cubicBezTo>
                  <a:lnTo>
                    <a:pt x="72" y="114"/>
                  </a:lnTo>
                  <a:close/>
                  <a:moveTo>
                    <a:pt x="74" y="27"/>
                  </a:moveTo>
                  <a:cubicBezTo>
                    <a:pt x="74" y="11"/>
                    <a:pt x="61" y="0"/>
                    <a:pt x="47" y="0"/>
                  </a:cubicBezTo>
                  <a:cubicBezTo>
                    <a:pt x="32" y="0"/>
                    <a:pt x="21" y="14"/>
                    <a:pt x="21" y="27"/>
                  </a:cubicBezTo>
                  <a:cubicBezTo>
                    <a:pt x="21" y="40"/>
                    <a:pt x="32" y="53"/>
                    <a:pt x="47" y="53"/>
                  </a:cubicBezTo>
                  <a:cubicBezTo>
                    <a:pt x="61" y="53"/>
                    <a:pt x="74" y="43"/>
                    <a:pt x="74" y="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46 1">
              <a:extLst>
                <a:ext uri="{FF2B5EF4-FFF2-40B4-BE49-F238E27FC236}">
                  <a16:creationId xmlns:a16="http://schemas.microsoft.com/office/drawing/2014/main" id="{7F2A2DFC-F3EE-43BB-9A96-A74C1865F175}"/>
                </a:ext>
              </a:extLst>
            </p:cNvPr>
            <p:cNvSpPr>
              <a:spLocks/>
            </p:cNvSpPr>
            <p:nvPr>
              <p:custDataLst>
                <p:tags r:id="rId218"/>
              </p:custDataLst>
            </p:nvPr>
          </p:nvSpPr>
          <p:spPr bwMode="auto">
            <a:xfrm>
              <a:off x="3908425" y="5992814"/>
              <a:ext cx="203200" cy="128588"/>
            </a:xfrm>
            <a:custGeom>
              <a:avLst/>
              <a:gdLst>
                <a:gd name="T0" fmla="*/ 39 w 389"/>
                <a:gd name="T1" fmla="*/ 48 h 220"/>
                <a:gd name="T2" fmla="*/ 39 w 389"/>
                <a:gd name="T3" fmla="*/ 182 h 220"/>
                <a:gd name="T4" fmla="*/ 0 w 389"/>
                <a:gd name="T5" fmla="*/ 205 h 220"/>
                <a:gd name="T6" fmla="*/ 0 w 389"/>
                <a:gd name="T7" fmla="*/ 220 h 220"/>
                <a:gd name="T8" fmla="*/ 56 w 389"/>
                <a:gd name="T9" fmla="*/ 219 h 220"/>
                <a:gd name="T10" fmla="*/ 112 w 389"/>
                <a:gd name="T11" fmla="*/ 220 h 220"/>
                <a:gd name="T12" fmla="*/ 112 w 389"/>
                <a:gd name="T13" fmla="*/ 205 h 220"/>
                <a:gd name="T14" fmla="*/ 73 w 389"/>
                <a:gd name="T15" fmla="*/ 182 h 220"/>
                <a:gd name="T16" fmla="*/ 73 w 389"/>
                <a:gd name="T17" fmla="*/ 90 h 220"/>
                <a:gd name="T18" fmla="*/ 140 w 389"/>
                <a:gd name="T19" fmla="*/ 10 h 220"/>
                <a:gd name="T20" fmla="*/ 177 w 389"/>
                <a:gd name="T21" fmla="*/ 66 h 220"/>
                <a:gd name="T22" fmla="*/ 177 w 389"/>
                <a:gd name="T23" fmla="*/ 182 h 220"/>
                <a:gd name="T24" fmla="*/ 138 w 389"/>
                <a:gd name="T25" fmla="*/ 205 h 220"/>
                <a:gd name="T26" fmla="*/ 138 w 389"/>
                <a:gd name="T27" fmla="*/ 220 h 220"/>
                <a:gd name="T28" fmla="*/ 195 w 389"/>
                <a:gd name="T29" fmla="*/ 219 h 220"/>
                <a:gd name="T30" fmla="*/ 251 w 389"/>
                <a:gd name="T31" fmla="*/ 220 h 220"/>
                <a:gd name="T32" fmla="*/ 251 w 389"/>
                <a:gd name="T33" fmla="*/ 205 h 220"/>
                <a:gd name="T34" fmla="*/ 212 w 389"/>
                <a:gd name="T35" fmla="*/ 182 h 220"/>
                <a:gd name="T36" fmla="*/ 212 w 389"/>
                <a:gd name="T37" fmla="*/ 90 h 220"/>
                <a:gd name="T38" fmla="*/ 279 w 389"/>
                <a:gd name="T39" fmla="*/ 10 h 220"/>
                <a:gd name="T40" fmla="*/ 316 w 389"/>
                <a:gd name="T41" fmla="*/ 66 h 220"/>
                <a:gd name="T42" fmla="*/ 316 w 389"/>
                <a:gd name="T43" fmla="*/ 182 h 220"/>
                <a:gd name="T44" fmla="*/ 277 w 389"/>
                <a:gd name="T45" fmla="*/ 205 h 220"/>
                <a:gd name="T46" fmla="*/ 277 w 389"/>
                <a:gd name="T47" fmla="*/ 220 h 220"/>
                <a:gd name="T48" fmla="*/ 333 w 389"/>
                <a:gd name="T49" fmla="*/ 219 h 220"/>
                <a:gd name="T50" fmla="*/ 389 w 389"/>
                <a:gd name="T51" fmla="*/ 220 h 220"/>
                <a:gd name="T52" fmla="*/ 389 w 389"/>
                <a:gd name="T53" fmla="*/ 205 h 220"/>
                <a:gd name="T54" fmla="*/ 350 w 389"/>
                <a:gd name="T55" fmla="*/ 190 h 220"/>
                <a:gd name="T56" fmla="*/ 350 w 389"/>
                <a:gd name="T57" fmla="*/ 94 h 220"/>
                <a:gd name="T58" fmla="*/ 335 w 389"/>
                <a:gd name="T59" fmla="*/ 18 h 220"/>
                <a:gd name="T60" fmla="*/ 283 w 389"/>
                <a:gd name="T61" fmla="*/ 0 h 220"/>
                <a:gd name="T62" fmla="*/ 210 w 389"/>
                <a:gd name="T63" fmla="*/ 48 h 220"/>
                <a:gd name="T64" fmla="*/ 144 w 389"/>
                <a:gd name="T65" fmla="*/ 0 h 220"/>
                <a:gd name="T66" fmla="*/ 70 w 389"/>
                <a:gd name="T67" fmla="*/ 52 h 220"/>
                <a:gd name="T68" fmla="*/ 70 w 389"/>
                <a:gd name="T69" fmla="*/ 0 h 220"/>
                <a:gd name="T70" fmla="*/ 0 w 389"/>
                <a:gd name="T71" fmla="*/ 5 h 220"/>
                <a:gd name="T72" fmla="*/ 0 w 389"/>
                <a:gd name="T73" fmla="*/ 20 h 220"/>
                <a:gd name="T74" fmla="*/ 39 w 389"/>
                <a:gd name="T75" fmla="*/ 4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9" h="220">
                  <a:moveTo>
                    <a:pt x="39" y="48"/>
                  </a:move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7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2"/>
                  </a:cubicBezTo>
                  <a:lnTo>
                    <a:pt x="73" y="90"/>
                  </a:lnTo>
                  <a:cubicBezTo>
                    <a:pt x="73" y="38"/>
                    <a:pt x="109" y="10"/>
                    <a:pt x="140" y="10"/>
                  </a:cubicBezTo>
                  <a:cubicBezTo>
                    <a:pt x="172" y="10"/>
                    <a:pt x="177" y="37"/>
                    <a:pt x="177" y="66"/>
                  </a:cubicBezTo>
                  <a:lnTo>
                    <a:pt x="177" y="182"/>
                  </a:lnTo>
                  <a:cubicBezTo>
                    <a:pt x="177" y="205"/>
                    <a:pt x="172" y="205"/>
                    <a:pt x="138" y="205"/>
                  </a:cubicBezTo>
                  <a:lnTo>
                    <a:pt x="138" y="220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17" y="205"/>
                    <a:pt x="212" y="205"/>
                    <a:pt x="212" y="182"/>
                  </a:cubicBezTo>
                  <a:lnTo>
                    <a:pt x="212" y="90"/>
                  </a:lnTo>
                  <a:cubicBezTo>
                    <a:pt x="212" y="38"/>
                    <a:pt x="247" y="10"/>
                    <a:pt x="279" y="10"/>
                  </a:cubicBezTo>
                  <a:cubicBezTo>
                    <a:pt x="311" y="10"/>
                    <a:pt x="316" y="37"/>
                    <a:pt x="316" y="66"/>
                  </a:cubicBezTo>
                  <a:lnTo>
                    <a:pt x="316" y="182"/>
                  </a:lnTo>
                  <a:cubicBezTo>
                    <a:pt x="316" y="205"/>
                    <a:pt x="311" y="205"/>
                    <a:pt x="277" y="205"/>
                  </a:cubicBezTo>
                  <a:lnTo>
                    <a:pt x="277" y="220"/>
                  </a:lnTo>
                  <a:cubicBezTo>
                    <a:pt x="295" y="220"/>
                    <a:pt x="320" y="219"/>
                    <a:pt x="333" y="219"/>
                  </a:cubicBezTo>
                  <a:cubicBezTo>
                    <a:pt x="346" y="219"/>
                    <a:pt x="372" y="220"/>
                    <a:pt x="389" y="220"/>
                  </a:cubicBezTo>
                  <a:lnTo>
                    <a:pt x="389" y="205"/>
                  </a:lnTo>
                  <a:cubicBezTo>
                    <a:pt x="363" y="205"/>
                    <a:pt x="351" y="205"/>
                    <a:pt x="350" y="190"/>
                  </a:cubicBezTo>
                  <a:lnTo>
                    <a:pt x="350" y="94"/>
                  </a:lnTo>
                  <a:cubicBezTo>
                    <a:pt x="350" y="51"/>
                    <a:pt x="350" y="36"/>
                    <a:pt x="335" y="18"/>
                  </a:cubicBezTo>
                  <a:cubicBezTo>
                    <a:pt x="328" y="9"/>
                    <a:pt x="311" y="0"/>
                    <a:pt x="283" y="0"/>
                  </a:cubicBezTo>
                  <a:cubicBezTo>
                    <a:pt x="241" y="0"/>
                    <a:pt x="219" y="29"/>
                    <a:pt x="210" y="48"/>
                  </a:cubicBezTo>
                  <a:cubicBezTo>
                    <a:pt x="203" y="5"/>
                    <a:pt x="166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0"/>
                  </a:lnTo>
                  <a:cubicBezTo>
                    <a:pt x="35" y="20"/>
                    <a:pt x="39" y="24"/>
                    <a:pt x="39" y="4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47 1">
              <a:extLst>
                <a:ext uri="{FF2B5EF4-FFF2-40B4-BE49-F238E27FC236}">
                  <a16:creationId xmlns:a16="http://schemas.microsoft.com/office/drawing/2014/main" id="{3F50609F-7ABB-46C2-9270-467AA36002E9}"/>
                </a:ext>
              </a:extLst>
            </p:cNvPr>
            <p:cNvSpPr>
              <a:spLocks noEditPoints="1"/>
            </p:cNvSpPr>
            <p:nvPr>
              <p:custDataLst>
                <p:tags r:id="rId219"/>
              </p:custDataLst>
            </p:nvPr>
          </p:nvSpPr>
          <p:spPr bwMode="auto">
            <a:xfrm>
              <a:off x="4127500" y="5991226"/>
              <a:ext cx="117475" cy="134938"/>
            </a:xfrm>
            <a:custGeom>
              <a:avLst/>
              <a:gdLst>
                <a:gd name="T0" fmla="*/ 145 w 225"/>
                <a:gd name="T1" fmla="*/ 185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2 w 225"/>
                <a:gd name="T9" fmla="*/ 151 h 229"/>
                <a:gd name="T10" fmla="*/ 212 w 225"/>
                <a:gd name="T11" fmla="*/ 179 h 229"/>
                <a:gd name="T12" fmla="*/ 194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7 h 229"/>
                <a:gd name="T20" fmla="*/ 90 w 225"/>
                <a:gd name="T21" fmla="*/ 0 h 229"/>
                <a:gd name="T22" fmla="*/ 14 w 225"/>
                <a:gd name="T23" fmla="*/ 56 h 229"/>
                <a:gd name="T24" fmla="*/ 37 w 225"/>
                <a:gd name="T25" fmla="*/ 79 h 229"/>
                <a:gd name="T26" fmla="*/ 60 w 225"/>
                <a:gd name="T27" fmla="*/ 56 h 229"/>
                <a:gd name="T28" fmla="*/ 35 w 225"/>
                <a:gd name="T29" fmla="*/ 33 h 229"/>
                <a:gd name="T30" fmla="*/ 89 w 225"/>
                <a:gd name="T31" fmla="*/ 11 h 229"/>
                <a:gd name="T32" fmla="*/ 142 w 225"/>
                <a:gd name="T33" fmla="*/ 74 h 229"/>
                <a:gd name="T34" fmla="*/ 142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5 w 225"/>
                <a:gd name="T43" fmla="*/ 185 h 229"/>
                <a:gd name="T44" fmla="*/ 142 w 225"/>
                <a:gd name="T45" fmla="*/ 103 h 229"/>
                <a:gd name="T46" fmla="*/ 142 w 225"/>
                <a:gd name="T47" fmla="*/ 153 h 229"/>
                <a:gd name="T48" fmla="*/ 83 w 225"/>
                <a:gd name="T49" fmla="*/ 218 h 229"/>
                <a:gd name="T50" fmla="*/ 38 w 225"/>
                <a:gd name="T51" fmla="*/ 175 h 229"/>
                <a:gd name="T52" fmla="*/ 142 w 225"/>
                <a:gd name="T53" fmla="*/ 10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5"/>
                  </a:moveTo>
                  <a:cubicBezTo>
                    <a:pt x="147" y="205"/>
                    <a:pt x="161" y="226"/>
                    <a:pt x="184" y="226"/>
                  </a:cubicBezTo>
                  <a:cubicBezTo>
                    <a:pt x="194" y="226"/>
                    <a:pt x="225" y="219"/>
                    <a:pt x="225" y="179"/>
                  </a:cubicBezTo>
                  <a:lnTo>
                    <a:pt x="225" y="151"/>
                  </a:lnTo>
                  <a:lnTo>
                    <a:pt x="212" y="151"/>
                  </a:lnTo>
                  <a:lnTo>
                    <a:pt x="212" y="179"/>
                  </a:lnTo>
                  <a:cubicBezTo>
                    <a:pt x="212" y="208"/>
                    <a:pt x="200" y="211"/>
                    <a:pt x="194" y="211"/>
                  </a:cubicBezTo>
                  <a:cubicBezTo>
                    <a:pt x="178" y="211"/>
                    <a:pt x="176" y="188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5"/>
                    <a:pt x="158" y="27"/>
                  </a:cubicBezTo>
                  <a:cubicBezTo>
                    <a:pt x="139" y="8"/>
                    <a:pt x="114" y="0"/>
                    <a:pt x="90" y="0"/>
                  </a:cubicBezTo>
                  <a:cubicBezTo>
                    <a:pt x="49" y="0"/>
                    <a:pt x="14" y="23"/>
                    <a:pt x="14" y="56"/>
                  </a:cubicBezTo>
                  <a:cubicBezTo>
                    <a:pt x="14" y="71"/>
                    <a:pt x="24" y="79"/>
                    <a:pt x="37" y="79"/>
                  </a:cubicBezTo>
                  <a:cubicBezTo>
                    <a:pt x="51" y="79"/>
                    <a:pt x="60" y="69"/>
                    <a:pt x="60" y="56"/>
                  </a:cubicBezTo>
                  <a:cubicBezTo>
                    <a:pt x="60" y="50"/>
                    <a:pt x="58" y="34"/>
                    <a:pt x="35" y="33"/>
                  </a:cubicBezTo>
                  <a:cubicBezTo>
                    <a:pt x="48" y="16"/>
                    <a:pt x="73" y="11"/>
                    <a:pt x="89" y="11"/>
                  </a:cubicBezTo>
                  <a:cubicBezTo>
                    <a:pt x="113" y="11"/>
                    <a:pt x="142" y="30"/>
                    <a:pt x="142" y="74"/>
                  </a:cubicBezTo>
                  <a:lnTo>
                    <a:pt x="142" y="93"/>
                  </a:lnTo>
                  <a:cubicBezTo>
                    <a:pt x="116" y="94"/>
                    <a:pt x="81" y="96"/>
                    <a:pt x="50" y="111"/>
                  </a:cubicBezTo>
                  <a:cubicBezTo>
                    <a:pt x="12" y="128"/>
                    <a:pt x="0" y="154"/>
                    <a:pt x="0" y="176"/>
                  </a:cubicBezTo>
                  <a:cubicBezTo>
                    <a:pt x="0" y="216"/>
                    <a:pt x="48" y="229"/>
                    <a:pt x="80" y="229"/>
                  </a:cubicBezTo>
                  <a:cubicBezTo>
                    <a:pt x="113" y="229"/>
                    <a:pt x="136" y="209"/>
                    <a:pt x="145" y="185"/>
                  </a:cubicBezTo>
                  <a:close/>
                  <a:moveTo>
                    <a:pt x="142" y="103"/>
                  </a:moveTo>
                  <a:lnTo>
                    <a:pt x="142" y="153"/>
                  </a:lnTo>
                  <a:cubicBezTo>
                    <a:pt x="142" y="201"/>
                    <a:pt x="106" y="218"/>
                    <a:pt x="83" y="218"/>
                  </a:cubicBezTo>
                  <a:cubicBezTo>
                    <a:pt x="59" y="218"/>
                    <a:pt x="38" y="200"/>
                    <a:pt x="38" y="175"/>
                  </a:cubicBezTo>
                  <a:cubicBezTo>
                    <a:pt x="38" y="148"/>
                    <a:pt x="59" y="106"/>
                    <a:pt x="142" y="10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48 1">
              <a:extLst>
                <a:ext uri="{FF2B5EF4-FFF2-40B4-BE49-F238E27FC236}">
                  <a16:creationId xmlns:a16="http://schemas.microsoft.com/office/drawing/2014/main" id="{1CBEEB9B-7ED3-485B-B0E6-5BAD46EAA205}"/>
                </a:ext>
              </a:extLst>
            </p:cNvPr>
            <p:cNvSpPr>
              <a:spLocks/>
            </p:cNvSpPr>
            <p:nvPr>
              <p:custDataLst>
                <p:tags r:id="rId220"/>
              </p:custDataLst>
            </p:nvPr>
          </p:nvSpPr>
          <p:spPr bwMode="auto">
            <a:xfrm>
              <a:off x="4256088" y="5919789"/>
              <a:ext cx="57150" cy="201613"/>
            </a:xfrm>
            <a:custGeom>
              <a:avLst/>
              <a:gdLst>
                <a:gd name="T0" fmla="*/ 71 w 110"/>
                <a:gd name="T1" fmla="*/ 0 h 346"/>
                <a:gd name="T2" fmla="*/ 0 w 110"/>
                <a:gd name="T3" fmla="*/ 5 h 346"/>
                <a:gd name="T4" fmla="*/ 0 w 110"/>
                <a:gd name="T5" fmla="*/ 21 h 346"/>
                <a:gd name="T6" fmla="*/ 39 w 110"/>
                <a:gd name="T7" fmla="*/ 49 h 346"/>
                <a:gd name="T8" fmla="*/ 39 w 110"/>
                <a:gd name="T9" fmla="*/ 308 h 346"/>
                <a:gd name="T10" fmla="*/ 0 w 110"/>
                <a:gd name="T11" fmla="*/ 331 h 346"/>
                <a:gd name="T12" fmla="*/ 0 w 110"/>
                <a:gd name="T13" fmla="*/ 346 h 346"/>
                <a:gd name="T14" fmla="*/ 55 w 110"/>
                <a:gd name="T15" fmla="*/ 345 h 346"/>
                <a:gd name="T16" fmla="*/ 110 w 110"/>
                <a:gd name="T17" fmla="*/ 346 h 346"/>
                <a:gd name="T18" fmla="*/ 110 w 110"/>
                <a:gd name="T19" fmla="*/ 331 h 346"/>
                <a:gd name="T20" fmla="*/ 71 w 110"/>
                <a:gd name="T21" fmla="*/ 308 h 346"/>
                <a:gd name="T22" fmla="*/ 71 w 110"/>
                <a:gd name="T2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0" h="346">
                  <a:moveTo>
                    <a:pt x="71" y="0"/>
                  </a:move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308"/>
                  </a:lnTo>
                  <a:cubicBezTo>
                    <a:pt x="39" y="331"/>
                    <a:pt x="33" y="331"/>
                    <a:pt x="0" y="331"/>
                  </a:cubicBezTo>
                  <a:lnTo>
                    <a:pt x="0" y="346"/>
                  </a:lnTo>
                  <a:cubicBezTo>
                    <a:pt x="16" y="346"/>
                    <a:pt x="42" y="345"/>
                    <a:pt x="55" y="345"/>
                  </a:cubicBezTo>
                  <a:cubicBezTo>
                    <a:pt x="67" y="345"/>
                    <a:pt x="92" y="346"/>
                    <a:pt x="110" y="346"/>
                  </a:cubicBezTo>
                  <a:lnTo>
                    <a:pt x="110" y="331"/>
                  </a:lnTo>
                  <a:cubicBezTo>
                    <a:pt x="77" y="331"/>
                    <a:pt x="71" y="331"/>
                    <a:pt x="71" y="308"/>
                  </a:cubicBezTo>
                  <a:lnTo>
                    <a:pt x="71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49 1">
              <a:extLst>
                <a:ext uri="{FF2B5EF4-FFF2-40B4-BE49-F238E27FC236}">
                  <a16:creationId xmlns:a16="http://schemas.microsoft.com/office/drawing/2014/main" id="{70719958-DE65-4C9D-8AC6-91D63FC897DE}"/>
                </a:ext>
              </a:extLst>
            </p:cNvPr>
            <p:cNvSpPr>
              <a:spLocks noEditPoints="1"/>
            </p:cNvSpPr>
            <p:nvPr>
              <p:custDataLst>
                <p:tags r:id="rId221"/>
              </p:custDataLst>
            </p:nvPr>
          </p:nvSpPr>
          <p:spPr bwMode="auto">
            <a:xfrm>
              <a:off x="4327525" y="5926139"/>
              <a:ext cx="55563" cy="195263"/>
            </a:xfrm>
            <a:custGeom>
              <a:avLst/>
              <a:gdLst>
                <a:gd name="T0" fmla="*/ 72 w 107"/>
                <a:gd name="T1" fmla="*/ 114 h 334"/>
                <a:gd name="T2" fmla="*/ 2 w 107"/>
                <a:gd name="T3" fmla="*/ 119 h 334"/>
                <a:gd name="T4" fmla="*/ 2 w 107"/>
                <a:gd name="T5" fmla="*/ 134 h 334"/>
                <a:gd name="T6" fmla="*/ 39 w 107"/>
                <a:gd name="T7" fmla="*/ 162 h 334"/>
                <a:gd name="T8" fmla="*/ 39 w 107"/>
                <a:gd name="T9" fmla="*/ 296 h 334"/>
                <a:gd name="T10" fmla="*/ 0 w 107"/>
                <a:gd name="T11" fmla="*/ 319 h 334"/>
                <a:gd name="T12" fmla="*/ 0 w 107"/>
                <a:gd name="T13" fmla="*/ 334 h 334"/>
                <a:gd name="T14" fmla="*/ 55 w 107"/>
                <a:gd name="T15" fmla="*/ 333 h 334"/>
                <a:gd name="T16" fmla="*/ 107 w 107"/>
                <a:gd name="T17" fmla="*/ 334 h 334"/>
                <a:gd name="T18" fmla="*/ 107 w 107"/>
                <a:gd name="T19" fmla="*/ 319 h 334"/>
                <a:gd name="T20" fmla="*/ 72 w 107"/>
                <a:gd name="T21" fmla="*/ 297 h 334"/>
                <a:gd name="T22" fmla="*/ 72 w 107"/>
                <a:gd name="T23" fmla="*/ 114 h 334"/>
                <a:gd name="T24" fmla="*/ 74 w 107"/>
                <a:gd name="T25" fmla="*/ 27 h 334"/>
                <a:gd name="T26" fmla="*/ 47 w 107"/>
                <a:gd name="T27" fmla="*/ 0 h 334"/>
                <a:gd name="T28" fmla="*/ 21 w 107"/>
                <a:gd name="T29" fmla="*/ 27 h 334"/>
                <a:gd name="T30" fmla="*/ 47 w 107"/>
                <a:gd name="T31" fmla="*/ 53 h 334"/>
                <a:gd name="T32" fmla="*/ 74 w 107"/>
                <a:gd name="T33" fmla="*/ 2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334">
                  <a:moveTo>
                    <a:pt x="72" y="114"/>
                  </a:moveTo>
                  <a:lnTo>
                    <a:pt x="2" y="119"/>
                  </a:lnTo>
                  <a:lnTo>
                    <a:pt x="2" y="134"/>
                  </a:lnTo>
                  <a:cubicBezTo>
                    <a:pt x="34" y="134"/>
                    <a:pt x="39" y="137"/>
                    <a:pt x="39" y="162"/>
                  </a:cubicBezTo>
                  <a:lnTo>
                    <a:pt x="39" y="296"/>
                  </a:lnTo>
                  <a:cubicBezTo>
                    <a:pt x="39" y="319"/>
                    <a:pt x="33" y="319"/>
                    <a:pt x="0" y="319"/>
                  </a:cubicBezTo>
                  <a:lnTo>
                    <a:pt x="0" y="334"/>
                  </a:lnTo>
                  <a:cubicBezTo>
                    <a:pt x="16" y="334"/>
                    <a:pt x="43" y="333"/>
                    <a:pt x="55" y="333"/>
                  </a:cubicBezTo>
                  <a:cubicBezTo>
                    <a:pt x="72" y="333"/>
                    <a:pt x="90" y="334"/>
                    <a:pt x="107" y="334"/>
                  </a:cubicBezTo>
                  <a:lnTo>
                    <a:pt x="107" y="319"/>
                  </a:lnTo>
                  <a:cubicBezTo>
                    <a:pt x="74" y="319"/>
                    <a:pt x="72" y="316"/>
                    <a:pt x="72" y="297"/>
                  </a:cubicBezTo>
                  <a:lnTo>
                    <a:pt x="72" y="114"/>
                  </a:lnTo>
                  <a:close/>
                  <a:moveTo>
                    <a:pt x="74" y="27"/>
                  </a:moveTo>
                  <a:cubicBezTo>
                    <a:pt x="74" y="11"/>
                    <a:pt x="61" y="0"/>
                    <a:pt x="47" y="0"/>
                  </a:cubicBezTo>
                  <a:cubicBezTo>
                    <a:pt x="32" y="0"/>
                    <a:pt x="21" y="14"/>
                    <a:pt x="21" y="27"/>
                  </a:cubicBezTo>
                  <a:cubicBezTo>
                    <a:pt x="21" y="40"/>
                    <a:pt x="32" y="53"/>
                    <a:pt x="47" y="53"/>
                  </a:cubicBezTo>
                  <a:cubicBezTo>
                    <a:pt x="61" y="53"/>
                    <a:pt x="74" y="43"/>
                    <a:pt x="74" y="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0 1">
              <a:extLst>
                <a:ext uri="{FF2B5EF4-FFF2-40B4-BE49-F238E27FC236}">
                  <a16:creationId xmlns:a16="http://schemas.microsoft.com/office/drawing/2014/main" id="{D9B112D1-04CC-44FD-9458-23D7A044D9FB}"/>
                </a:ext>
              </a:extLst>
            </p:cNvPr>
            <p:cNvSpPr>
              <a:spLocks/>
            </p:cNvSpPr>
            <p:nvPr>
              <p:custDataLst>
                <p:tags r:id="rId222"/>
              </p:custDataLst>
            </p:nvPr>
          </p:nvSpPr>
          <p:spPr bwMode="auto">
            <a:xfrm>
              <a:off x="4395788" y="5942014"/>
              <a:ext cx="82550" cy="184150"/>
            </a:xfrm>
            <a:custGeom>
              <a:avLst/>
              <a:gdLst>
                <a:gd name="T0" fmla="*/ 77 w 157"/>
                <a:gd name="T1" fmla="*/ 107 h 313"/>
                <a:gd name="T2" fmla="*/ 149 w 157"/>
                <a:gd name="T3" fmla="*/ 107 h 313"/>
                <a:gd name="T4" fmla="*/ 149 w 157"/>
                <a:gd name="T5" fmla="*/ 92 h 313"/>
                <a:gd name="T6" fmla="*/ 77 w 157"/>
                <a:gd name="T7" fmla="*/ 92 h 313"/>
                <a:gd name="T8" fmla="*/ 77 w 157"/>
                <a:gd name="T9" fmla="*/ 0 h 313"/>
                <a:gd name="T10" fmla="*/ 65 w 157"/>
                <a:gd name="T11" fmla="*/ 0 h 313"/>
                <a:gd name="T12" fmla="*/ 0 w 157"/>
                <a:gd name="T13" fmla="*/ 96 h 313"/>
                <a:gd name="T14" fmla="*/ 0 w 157"/>
                <a:gd name="T15" fmla="*/ 107 h 313"/>
                <a:gd name="T16" fmla="*/ 43 w 157"/>
                <a:gd name="T17" fmla="*/ 107 h 313"/>
                <a:gd name="T18" fmla="*/ 43 w 157"/>
                <a:gd name="T19" fmla="*/ 245 h 313"/>
                <a:gd name="T20" fmla="*/ 107 w 157"/>
                <a:gd name="T21" fmla="*/ 313 h 313"/>
                <a:gd name="T22" fmla="*/ 157 w 157"/>
                <a:gd name="T23" fmla="*/ 245 h 313"/>
                <a:gd name="T24" fmla="*/ 157 w 157"/>
                <a:gd name="T25" fmla="*/ 217 h 313"/>
                <a:gd name="T26" fmla="*/ 144 w 157"/>
                <a:gd name="T27" fmla="*/ 217 h 313"/>
                <a:gd name="T28" fmla="*/ 144 w 157"/>
                <a:gd name="T29" fmla="*/ 244 h 313"/>
                <a:gd name="T30" fmla="*/ 111 w 157"/>
                <a:gd name="T31" fmla="*/ 300 h 313"/>
                <a:gd name="T32" fmla="*/ 77 w 157"/>
                <a:gd name="T33" fmla="*/ 246 h 313"/>
                <a:gd name="T34" fmla="*/ 77 w 157"/>
                <a:gd name="T35" fmla="*/ 107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7" h="313">
                  <a:moveTo>
                    <a:pt x="77" y="107"/>
                  </a:moveTo>
                  <a:lnTo>
                    <a:pt x="149" y="107"/>
                  </a:lnTo>
                  <a:lnTo>
                    <a:pt x="149" y="92"/>
                  </a:lnTo>
                  <a:lnTo>
                    <a:pt x="77" y="92"/>
                  </a:lnTo>
                  <a:lnTo>
                    <a:pt x="77" y="0"/>
                  </a:lnTo>
                  <a:lnTo>
                    <a:pt x="65" y="0"/>
                  </a:lnTo>
                  <a:cubicBezTo>
                    <a:pt x="64" y="41"/>
                    <a:pt x="49" y="95"/>
                    <a:pt x="0" y="96"/>
                  </a:cubicBezTo>
                  <a:lnTo>
                    <a:pt x="0" y="107"/>
                  </a:lnTo>
                  <a:lnTo>
                    <a:pt x="43" y="107"/>
                  </a:lnTo>
                  <a:lnTo>
                    <a:pt x="43" y="245"/>
                  </a:lnTo>
                  <a:cubicBezTo>
                    <a:pt x="43" y="307"/>
                    <a:pt x="89" y="313"/>
                    <a:pt x="107" y="313"/>
                  </a:cubicBezTo>
                  <a:cubicBezTo>
                    <a:pt x="143" y="313"/>
                    <a:pt x="157" y="277"/>
                    <a:pt x="157" y="245"/>
                  </a:cubicBezTo>
                  <a:lnTo>
                    <a:pt x="157" y="217"/>
                  </a:lnTo>
                  <a:lnTo>
                    <a:pt x="144" y="217"/>
                  </a:lnTo>
                  <a:lnTo>
                    <a:pt x="144" y="244"/>
                  </a:lnTo>
                  <a:cubicBezTo>
                    <a:pt x="144" y="281"/>
                    <a:pt x="129" y="300"/>
                    <a:pt x="111" y="300"/>
                  </a:cubicBezTo>
                  <a:cubicBezTo>
                    <a:pt x="77" y="300"/>
                    <a:pt x="77" y="255"/>
                    <a:pt x="77" y="246"/>
                  </a:cubicBezTo>
                  <a:lnTo>
                    <a:pt x="77" y="10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1 1">
              <a:extLst>
                <a:ext uri="{FF2B5EF4-FFF2-40B4-BE49-F238E27FC236}">
                  <a16:creationId xmlns:a16="http://schemas.microsoft.com/office/drawing/2014/main" id="{053353E4-B576-4F32-8963-8383CF6F3965}"/>
                </a:ext>
              </a:extLst>
            </p:cNvPr>
            <p:cNvSpPr>
              <a:spLocks/>
            </p:cNvSpPr>
            <p:nvPr>
              <p:custDataLst>
                <p:tags r:id="rId223"/>
              </p:custDataLst>
            </p:nvPr>
          </p:nvSpPr>
          <p:spPr bwMode="auto">
            <a:xfrm>
              <a:off x="4489450" y="5995989"/>
              <a:ext cx="128588" cy="185738"/>
            </a:xfrm>
            <a:custGeom>
              <a:avLst/>
              <a:gdLst>
                <a:gd name="T0" fmla="*/ 198 w 244"/>
                <a:gd name="T1" fmla="*/ 47 h 317"/>
                <a:gd name="T2" fmla="*/ 244 w 244"/>
                <a:gd name="T3" fmla="*/ 15 h 317"/>
                <a:gd name="T4" fmla="*/ 244 w 244"/>
                <a:gd name="T5" fmla="*/ 0 h 317"/>
                <a:gd name="T6" fmla="*/ 207 w 244"/>
                <a:gd name="T7" fmla="*/ 2 h 317"/>
                <a:gd name="T8" fmla="*/ 163 w 244"/>
                <a:gd name="T9" fmla="*/ 0 h 317"/>
                <a:gd name="T10" fmla="*/ 163 w 244"/>
                <a:gd name="T11" fmla="*/ 15 h 317"/>
                <a:gd name="T12" fmla="*/ 187 w 244"/>
                <a:gd name="T13" fmla="*/ 37 h 317"/>
                <a:gd name="T14" fmla="*/ 184 w 244"/>
                <a:gd name="T15" fmla="*/ 49 h 317"/>
                <a:gd name="T16" fmla="*/ 133 w 244"/>
                <a:gd name="T17" fmla="*/ 172 h 317"/>
                <a:gd name="T18" fmla="*/ 78 w 244"/>
                <a:gd name="T19" fmla="*/ 37 h 317"/>
                <a:gd name="T20" fmla="*/ 75 w 244"/>
                <a:gd name="T21" fmla="*/ 28 h 317"/>
                <a:gd name="T22" fmla="*/ 103 w 244"/>
                <a:gd name="T23" fmla="*/ 15 h 317"/>
                <a:gd name="T24" fmla="*/ 103 w 244"/>
                <a:gd name="T25" fmla="*/ 0 h 317"/>
                <a:gd name="T26" fmla="*/ 49 w 244"/>
                <a:gd name="T27" fmla="*/ 2 h 317"/>
                <a:gd name="T28" fmla="*/ 0 w 244"/>
                <a:gd name="T29" fmla="*/ 0 h 317"/>
                <a:gd name="T30" fmla="*/ 0 w 244"/>
                <a:gd name="T31" fmla="*/ 15 h 317"/>
                <a:gd name="T32" fmla="*/ 41 w 244"/>
                <a:gd name="T33" fmla="*/ 33 h 317"/>
                <a:gd name="T34" fmla="*/ 115 w 244"/>
                <a:gd name="T35" fmla="*/ 215 h 317"/>
                <a:gd name="T36" fmla="*/ 103 w 244"/>
                <a:gd name="T37" fmla="*/ 245 h 317"/>
                <a:gd name="T38" fmla="*/ 46 w 244"/>
                <a:gd name="T39" fmla="*/ 306 h 317"/>
                <a:gd name="T40" fmla="*/ 23 w 244"/>
                <a:gd name="T41" fmla="*/ 297 h 317"/>
                <a:gd name="T42" fmla="*/ 42 w 244"/>
                <a:gd name="T43" fmla="*/ 276 h 317"/>
                <a:gd name="T44" fmla="*/ 21 w 244"/>
                <a:gd name="T45" fmla="*/ 256 h 317"/>
                <a:gd name="T46" fmla="*/ 0 w 244"/>
                <a:gd name="T47" fmla="*/ 277 h 317"/>
                <a:gd name="T48" fmla="*/ 46 w 244"/>
                <a:gd name="T49" fmla="*/ 317 h 317"/>
                <a:gd name="T50" fmla="*/ 110 w 244"/>
                <a:gd name="T51" fmla="*/ 261 h 317"/>
                <a:gd name="T52" fmla="*/ 198 w 244"/>
                <a:gd name="T53" fmla="*/ 4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4" h="317">
                  <a:moveTo>
                    <a:pt x="198" y="47"/>
                  </a:moveTo>
                  <a:cubicBezTo>
                    <a:pt x="211" y="16"/>
                    <a:pt x="236" y="15"/>
                    <a:pt x="244" y="15"/>
                  </a:cubicBezTo>
                  <a:lnTo>
                    <a:pt x="244" y="0"/>
                  </a:lnTo>
                  <a:cubicBezTo>
                    <a:pt x="233" y="1"/>
                    <a:pt x="218" y="2"/>
                    <a:pt x="207" y="2"/>
                  </a:cubicBezTo>
                  <a:cubicBezTo>
                    <a:pt x="198" y="2"/>
                    <a:pt x="174" y="1"/>
                    <a:pt x="163" y="0"/>
                  </a:cubicBezTo>
                  <a:lnTo>
                    <a:pt x="163" y="15"/>
                  </a:lnTo>
                  <a:cubicBezTo>
                    <a:pt x="179" y="16"/>
                    <a:pt x="187" y="24"/>
                    <a:pt x="187" y="37"/>
                  </a:cubicBezTo>
                  <a:cubicBezTo>
                    <a:pt x="187" y="42"/>
                    <a:pt x="186" y="43"/>
                    <a:pt x="184" y="49"/>
                  </a:cubicBezTo>
                  <a:lnTo>
                    <a:pt x="133" y="172"/>
                  </a:lnTo>
                  <a:lnTo>
                    <a:pt x="78" y="37"/>
                  </a:lnTo>
                  <a:cubicBezTo>
                    <a:pt x="76" y="32"/>
                    <a:pt x="75" y="30"/>
                    <a:pt x="75" y="28"/>
                  </a:cubicBezTo>
                  <a:cubicBezTo>
                    <a:pt x="75" y="15"/>
                    <a:pt x="93" y="15"/>
                    <a:pt x="103" y="15"/>
                  </a:cubicBezTo>
                  <a:lnTo>
                    <a:pt x="103" y="0"/>
                  </a:lnTo>
                  <a:cubicBezTo>
                    <a:pt x="90" y="1"/>
                    <a:pt x="57" y="2"/>
                    <a:pt x="49" y="2"/>
                  </a:cubicBezTo>
                  <a:cubicBezTo>
                    <a:pt x="35" y="2"/>
                    <a:pt x="15" y="1"/>
                    <a:pt x="0" y="0"/>
                  </a:cubicBezTo>
                  <a:lnTo>
                    <a:pt x="0" y="15"/>
                  </a:lnTo>
                  <a:cubicBezTo>
                    <a:pt x="24" y="15"/>
                    <a:pt x="34" y="15"/>
                    <a:pt x="41" y="33"/>
                  </a:cubicBezTo>
                  <a:lnTo>
                    <a:pt x="115" y="215"/>
                  </a:lnTo>
                  <a:cubicBezTo>
                    <a:pt x="113" y="222"/>
                    <a:pt x="106" y="238"/>
                    <a:pt x="103" y="245"/>
                  </a:cubicBezTo>
                  <a:cubicBezTo>
                    <a:pt x="92" y="272"/>
                    <a:pt x="78" y="306"/>
                    <a:pt x="46" y="306"/>
                  </a:cubicBezTo>
                  <a:cubicBezTo>
                    <a:pt x="44" y="306"/>
                    <a:pt x="32" y="306"/>
                    <a:pt x="23" y="297"/>
                  </a:cubicBezTo>
                  <a:cubicBezTo>
                    <a:pt x="38" y="295"/>
                    <a:pt x="42" y="284"/>
                    <a:pt x="42" y="276"/>
                  </a:cubicBezTo>
                  <a:cubicBezTo>
                    <a:pt x="42" y="264"/>
                    <a:pt x="33" y="256"/>
                    <a:pt x="21" y="256"/>
                  </a:cubicBezTo>
                  <a:cubicBezTo>
                    <a:pt x="11" y="256"/>
                    <a:pt x="0" y="262"/>
                    <a:pt x="0" y="277"/>
                  </a:cubicBezTo>
                  <a:cubicBezTo>
                    <a:pt x="0" y="299"/>
                    <a:pt x="21" y="317"/>
                    <a:pt x="46" y="317"/>
                  </a:cubicBezTo>
                  <a:cubicBezTo>
                    <a:pt x="77" y="317"/>
                    <a:pt x="98" y="289"/>
                    <a:pt x="110" y="261"/>
                  </a:cubicBezTo>
                  <a:lnTo>
                    <a:pt x="198" y="4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2 1">
              <a:extLst>
                <a:ext uri="{FF2B5EF4-FFF2-40B4-BE49-F238E27FC236}">
                  <a16:creationId xmlns:a16="http://schemas.microsoft.com/office/drawing/2014/main" id="{B85BC9FB-2224-4F25-A706-ACE8E1F5A643}"/>
                </a:ext>
              </a:extLst>
            </p:cNvPr>
            <p:cNvSpPr>
              <a:spLocks noEditPoints="1"/>
            </p:cNvSpPr>
            <p:nvPr>
              <p:custDataLst>
                <p:tags r:id="rId224"/>
              </p:custDataLst>
            </p:nvPr>
          </p:nvSpPr>
          <p:spPr bwMode="auto">
            <a:xfrm>
              <a:off x="4645025" y="5995989"/>
              <a:ext cx="26988" cy="125413"/>
            </a:xfrm>
            <a:custGeom>
              <a:avLst/>
              <a:gdLst>
                <a:gd name="T0" fmla="*/ 52 w 52"/>
                <a:gd name="T1" fmla="*/ 26 h 215"/>
                <a:gd name="T2" fmla="*/ 26 w 52"/>
                <a:gd name="T3" fmla="*/ 0 h 215"/>
                <a:gd name="T4" fmla="*/ 0 w 52"/>
                <a:gd name="T5" fmla="*/ 26 h 215"/>
                <a:gd name="T6" fmla="*/ 26 w 52"/>
                <a:gd name="T7" fmla="*/ 53 h 215"/>
                <a:gd name="T8" fmla="*/ 52 w 52"/>
                <a:gd name="T9" fmla="*/ 26 h 215"/>
                <a:gd name="T10" fmla="*/ 52 w 52"/>
                <a:gd name="T11" fmla="*/ 189 h 215"/>
                <a:gd name="T12" fmla="*/ 26 w 52"/>
                <a:gd name="T13" fmla="*/ 162 h 215"/>
                <a:gd name="T14" fmla="*/ 0 w 52"/>
                <a:gd name="T15" fmla="*/ 189 h 215"/>
                <a:gd name="T16" fmla="*/ 26 w 52"/>
                <a:gd name="T17" fmla="*/ 215 h 215"/>
                <a:gd name="T18" fmla="*/ 52 w 52"/>
                <a:gd name="T19" fmla="*/ 18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215">
                  <a:moveTo>
                    <a:pt x="52" y="26"/>
                  </a:moveTo>
                  <a:cubicBezTo>
                    <a:pt x="52" y="12"/>
                    <a:pt x="40" y="0"/>
                    <a:pt x="26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41"/>
                    <a:pt x="11" y="53"/>
                    <a:pt x="26" y="53"/>
                  </a:cubicBezTo>
                  <a:cubicBezTo>
                    <a:pt x="40" y="53"/>
                    <a:pt x="52" y="41"/>
                    <a:pt x="52" y="26"/>
                  </a:cubicBezTo>
                  <a:close/>
                  <a:moveTo>
                    <a:pt x="52" y="189"/>
                  </a:moveTo>
                  <a:cubicBezTo>
                    <a:pt x="52" y="174"/>
                    <a:pt x="40" y="162"/>
                    <a:pt x="26" y="162"/>
                  </a:cubicBezTo>
                  <a:cubicBezTo>
                    <a:pt x="11" y="162"/>
                    <a:pt x="0" y="174"/>
                    <a:pt x="0" y="189"/>
                  </a:cubicBezTo>
                  <a:cubicBezTo>
                    <a:pt x="0" y="203"/>
                    <a:pt x="11" y="215"/>
                    <a:pt x="26" y="215"/>
                  </a:cubicBezTo>
                  <a:cubicBezTo>
                    <a:pt x="40" y="215"/>
                    <a:pt x="52" y="203"/>
                    <a:pt x="52" y="18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3 1">
              <a:extLst>
                <a:ext uri="{FF2B5EF4-FFF2-40B4-BE49-F238E27FC236}">
                  <a16:creationId xmlns:a16="http://schemas.microsoft.com/office/drawing/2014/main" id="{5D470304-7CA1-4D99-8E98-377D19DA16CE}"/>
                </a:ext>
              </a:extLst>
            </p:cNvPr>
            <p:cNvSpPr>
              <a:spLocks/>
            </p:cNvSpPr>
            <p:nvPr>
              <p:custDataLst>
                <p:tags r:id="rId225"/>
              </p:custDataLst>
            </p:nvPr>
          </p:nvSpPr>
          <p:spPr bwMode="auto">
            <a:xfrm>
              <a:off x="4776788" y="5922964"/>
              <a:ext cx="219075" cy="198438"/>
            </a:xfrm>
            <a:custGeom>
              <a:avLst/>
              <a:gdLst>
                <a:gd name="T0" fmla="*/ 361 w 420"/>
                <a:gd name="T1" fmla="*/ 39 h 341"/>
                <a:gd name="T2" fmla="*/ 403 w 420"/>
                <a:gd name="T3" fmla="*/ 16 h 341"/>
                <a:gd name="T4" fmla="*/ 420 w 420"/>
                <a:gd name="T5" fmla="*/ 6 h 341"/>
                <a:gd name="T6" fmla="*/ 413 w 420"/>
                <a:gd name="T7" fmla="*/ 0 h 341"/>
                <a:gd name="T8" fmla="*/ 349 w 420"/>
                <a:gd name="T9" fmla="*/ 2 h 341"/>
                <a:gd name="T10" fmla="*/ 284 w 420"/>
                <a:gd name="T11" fmla="*/ 0 h 341"/>
                <a:gd name="T12" fmla="*/ 275 w 420"/>
                <a:gd name="T13" fmla="*/ 10 h 341"/>
                <a:gd name="T14" fmla="*/ 289 w 420"/>
                <a:gd name="T15" fmla="*/ 16 h 341"/>
                <a:gd name="T16" fmla="*/ 308 w 420"/>
                <a:gd name="T17" fmla="*/ 17 h 341"/>
                <a:gd name="T18" fmla="*/ 321 w 420"/>
                <a:gd name="T19" fmla="*/ 25 h 341"/>
                <a:gd name="T20" fmla="*/ 319 w 420"/>
                <a:gd name="T21" fmla="*/ 34 h 341"/>
                <a:gd name="T22" fmla="*/ 289 w 420"/>
                <a:gd name="T23" fmla="*/ 156 h 341"/>
                <a:gd name="T24" fmla="*/ 137 w 420"/>
                <a:gd name="T25" fmla="*/ 156 h 341"/>
                <a:gd name="T26" fmla="*/ 167 w 420"/>
                <a:gd name="T27" fmla="*/ 39 h 341"/>
                <a:gd name="T28" fmla="*/ 209 w 420"/>
                <a:gd name="T29" fmla="*/ 16 h 341"/>
                <a:gd name="T30" fmla="*/ 226 w 420"/>
                <a:gd name="T31" fmla="*/ 6 h 341"/>
                <a:gd name="T32" fmla="*/ 219 w 420"/>
                <a:gd name="T33" fmla="*/ 0 h 341"/>
                <a:gd name="T34" fmla="*/ 155 w 420"/>
                <a:gd name="T35" fmla="*/ 2 h 341"/>
                <a:gd name="T36" fmla="*/ 90 w 420"/>
                <a:gd name="T37" fmla="*/ 0 h 341"/>
                <a:gd name="T38" fmla="*/ 81 w 420"/>
                <a:gd name="T39" fmla="*/ 10 h 341"/>
                <a:gd name="T40" fmla="*/ 95 w 420"/>
                <a:gd name="T41" fmla="*/ 16 h 341"/>
                <a:gd name="T42" fmla="*/ 114 w 420"/>
                <a:gd name="T43" fmla="*/ 17 h 341"/>
                <a:gd name="T44" fmla="*/ 127 w 420"/>
                <a:gd name="T45" fmla="*/ 25 h 341"/>
                <a:gd name="T46" fmla="*/ 125 w 420"/>
                <a:gd name="T47" fmla="*/ 34 h 341"/>
                <a:gd name="T48" fmla="*/ 59 w 420"/>
                <a:gd name="T49" fmla="*/ 302 h 341"/>
                <a:gd name="T50" fmla="*/ 13 w 420"/>
                <a:gd name="T51" fmla="*/ 326 h 341"/>
                <a:gd name="T52" fmla="*/ 0 w 420"/>
                <a:gd name="T53" fmla="*/ 336 h 341"/>
                <a:gd name="T54" fmla="*/ 7 w 420"/>
                <a:gd name="T55" fmla="*/ 341 h 341"/>
                <a:gd name="T56" fmla="*/ 70 w 420"/>
                <a:gd name="T57" fmla="*/ 340 h 341"/>
                <a:gd name="T58" fmla="*/ 102 w 420"/>
                <a:gd name="T59" fmla="*/ 340 h 341"/>
                <a:gd name="T60" fmla="*/ 134 w 420"/>
                <a:gd name="T61" fmla="*/ 341 h 341"/>
                <a:gd name="T62" fmla="*/ 144 w 420"/>
                <a:gd name="T63" fmla="*/ 331 h 341"/>
                <a:gd name="T64" fmla="*/ 130 w 420"/>
                <a:gd name="T65" fmla="*/ 326 h 341"/>
                <a:gd name="T66" fmla="*/ 98 w 420"/>
                <a:gd name="T67" fmla="*/ 317 h 341"/>
                <a:gd name="T68" fmla="*/ 99 w 420"/>
                <a:gd name="T69" fmla="*/ 308 h 341"/>
                <a:gd name="T70" fmla="*/ 133 w 420"/>
                <a:gd name="T71" fmla="*/ 171 h 341"/>
                <a:gd name="T72" fmla="*/ 285 w 420"/>
                <a:gd name="T73" fmla="*/ 171 h 341"/>
                <a:gd name="T74" fmla="*/ 251 w 420"/>
                <a:gd name="T75" fmla="*/ 309 h 341"/>
                <a:gd name="T76" fmla="*/ 206 w 420"/>
                <a:gd name="T77" fmla="*/ 326 h 341"/>
                <a:gd name="T78" fmla="*/ 194 w 420"/>
                <a:gd name="T79" fmla="*/ 336 h 341"/>
                <a:gd name="T80" fmla="*/ 201 w 420"/>
                <a:gd name="T81" fmla="*/ 341 h 341"/>
                <a:gd name="T82" fmla="*/ 264 w 420"/>
                <a:gd name="T83" fmla="*/ 340 h 341"/>
                <a:gd name="T84" fmla="*/ 296 w 420"/>
                <a:gd name="T85" fmla="*/ 340 h 341"/>
                <a:gd name="T86" fmla="*/ 328 w 420"/>
                <a:gd name="T87" fmla="*/ 341 h 341"/>
                <a:gd name="T88" fmla="*/ 338 w 420"/>
                <a:gd name="T89" fmla="*/ 331 h 341"/>
                <a:gd name="T90" fmla="*/ 324 w 420"/>
                <a:gd name="T91" fmla="*/ 326 h 341"/>
                <a:gd name="T92" fmla="*/ 292 w 420"/>
                <a:gd name="T93" fmla="*/ 317 h 341"/>
                <a:gd name="T94" fmla="*/ 293 w 420"/>
                <a:gd name="T95" fmla="*/ 308 h 341"/>
                <a:gd name="T96" fmla="*/ 361 w 420"/>
                <a:gd name="T97" fmla="*/ 3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0" h="341">
                  <a:moveTo>
                    <a:pt x="361" y="39"/>
                  </a:moveTo>
                  <a:cubicBezTo>
                    <a:pt x="365" y="21"/>
                    <a:pt x="366" y="16"/>
                    <a:pt x="403" y="16"/>
                  </a:cubicBezTo>
                  <a:cubicBezTo>
                    <a:pt x="416" y="16"/>
                    <a:pt x="420" y="16"/>
                    <a:pt x="420" y="6"/>
                  </a:cubicBezTo>
                  <a:cubicBezTo>
                    <a:pt x="420" y="0"/>
                    <a:pt x="414" y="0"/>
                    <a:pt x="413" y="0"/>
                  </a:cubicBezTo>
                  <a:cubicBezTo>
                    <a:pt x="399" y="0"/>
                    <a:pt x="363" y="2"/>
                    <a:pt x="349" y="2"/>
                  </a:cubicBezTo>
                  <a:cubicBezTo>
                    <a:pt x="334" y="2"/>
                    <a:pt x="299" y="0"/>
                    <a:pt x="284" y="0"/>
                  </a:cubicBezTo>
                  <a:cubicBezTo>
                    <a:pt x="280" y="0"/>
                    <a:pt x="275" y="0"/>
                    <a:pt x="275" y="10"/>
                  </a:cubicBezTo>
                  <a:cubicBezTo>
                    <a:pt x="275" y="16"/>
                    <a:pt x="279" y="16"/>
                    <a:pt x="289" y="16"/>
                  </a:cubicBezTo>
                  <a:cubicBezTo>
                    <a:pt x="290" y="16"/>
                    <a:pt x="299" y="16"/>
                    <a:pt x="308" y="17"/>
                  </a:cubicBezTo>
                  <a:cubicBezTo>
                    <a:pt x="317" y="18"/>
                    <a:pt x="321" y="18"/>
                    <a:pt x="321" y="25"/>
                  </a:cubicBezTo>
                  <a:cubicBezTo>
                    <a:pt x="321" y="27"/>
                    <a:pt x="321" y="28"/>
                    <a:pt x="319" y="34"/>
                  </a:cubicBezTo>
                  <a:lnTo>
                    <a:pt x="289" y="156"/>
                  </a:lnTo>
                  <a:lnTo>
                    <a:pt x="137" y="156"/>
                  </a:lnTo>
                  <a:lnTo>
                    <a:pt x="167" y="39"/>
                  </a:lnTo>
                  <a:cubicBezTo>
                    <a:pt x="171" y="21"/>
                    <a:pt x="173" y="16"/>
                    <a:pt x="209" y="16"/>
                  </a:cubicBezTo>
                  <a:cubicBezTo>
                    <a:pt x="222" y="16"/>
                    <a:pt x="226" y="16"/>
                    <a:pt x="226" y="6"/>
                  </a:cubicBezTo>
                  <a:cubicBezTo>
                    <a:pt x="226" y="0"/>
                    <a:pt x="220" y="0"/>
                    <a:pt x="219" y="0"/>
                  </a:cubicBezTo>
                  <a:cubicBezTo>
                    <a:pt x="205" y="0"/>
                    <a:pt x="169" y="2"/>
                    <a:pt x="155" y="2"/>
                  </a:cubicBezTo>
                  <a:cubicBezTo>
                    <a:pt x="140" y="2"/>
                    <a:pt x="105" y="0"/>
                    <a:pt x="90" y="0"/>
                  </a:cubicBezTo>
                  <a:cubicBezTo>
                    <a:pt x="86" y="0"/>
                    <a:pt x="81" y="0"/>
                    <a:pt x="81" y="10"/>
                  </a:cubicBezTo>
                  <a:cubicBezTo>
                    <a:pt x="81" y="16"/>
                    <a:pt x="85" y="16"/>
                    <a:pt x="95" y="16"/>
                  </a:cubicBezTo>
                  <a:cubicBezTo>
                    <a:pt x="96" y="16"/>
                    <a:pt x="105" y="16"/>
                    <a:pt x="114" y="17"/>
                  </a:cubicBezTo>
                  <a:cubicBezTo>
                    <a:pt x="123" y="18"/>
                    <a:pt x="127" y="18"/>
                    <a:pt x="127" y="25"/>
                  </a:cubicBezTo>
                  <a:cubicBezTo>
                    <a:pt x="127" y="27"/>
                    <a:pt x="127" y="28"/>
                    <a:pt x="125" y="34"/>
                  </a:cubicBezTo>
                  <a:lnTo>
                    <a:pt x="59" y="302"/>
                  </a:lnTo>
                  <a:cubicBezTo>
                    <a:pt x="54" y="322"/>
                    <a:pt x="53" y="326"/>
                    <a:pt x="13" y="326"/>
                  </a:cubicBezTo>
                  <a:cubicBezTo>
                    <a:pt x="4" y="326"/>
                    <a:pt x="0" y="326"/>
                    <a:pt x="0" y="336"/>
                  </a:cubicBezTo>
                  <a:cubicBezTo>
                    <a:pt x="0" y="341"/>
                    <a:pt x="6" y="341"/>
                    <a:pt x="7" y="341"/>
                  </a:cubicBezTo>
                  <a:cubicBezTo>
                    <a:pt x="21" y="341"/>
                    <a:pt x="56" y="340"/>
                    <a:pt x="70" y="340"/>
                  </a:cubicBezTo>
                  <a:cubicBezTo>
                    <a:pt x="81" y="340"/>
                    <a:pt x="91" y="340"/>
                    <a:pt x="102" y="340"/>
                  </a:cubicBezTo>
                  <a:cubicBezTo>
                    <a:pt x="113" y="340"/>
                    <a:pt x="124" y="341"/>
                    <a:pt x="134" y="341"/>
                  </a:cubicBezTo>
                  <a:cubicBezTo>
                    <a:pt x="138" y="341"/>
                    <a:pt x="144" y="341"/>
                    <a:pt x="144" y="331"/>
                  </a:cubicBezTo>
                  <a:cubicBezTo>
                    <a:pt x="144" y="326"/>
                    <a:pt x="140" y="326"/>
                    <a:pt x="130" y="326"/>
                  </a:cubicBezTo>
                  <a:cubicBezTo>
                    <a:pt x="112" y="326"/>
                    <a:pt x="98" y="326"/>
                    <a:pt x="98" y="317"/>
                  </a:cubicBezTo>
                  <a:cubicBezTo>
                    <a:pt x="98" y="314"/>
                    <a:pt x="99" y="311"/>
                    <a:pt x="99" y="308"/>
                  </a:cubicBezTo>
                  <a:lnTo>
                    <a:pt x="133" y="171"/>
                  </a:lnTo>
                  <a:lnTo>
                    <a:pt x="285" y="171"/>
                  </a:lnTo>
                  <a:cubicBezTo>
                    <a:pt x="265" y="254"/>
                    <a:pt x="253" y="302"/>
                    <a:pt x="251" y="309"/>
                  </a:cubicBezTo>
                  <a:cubicBezTo>
                    <a:pt x="246" y="325"/>
                    <a:pt x="237" y="326"/>
                    <a:pt x="206" y="326"/>
                  </a:cubicBezTo>
                  <a:cubicBezTo>
                    <a:pt x="198" y="326"/>
                    <a:pt x="194" y="326"/>
                    <a:pt x="194" y="336"/>
                  </a:cubicBezTo>
                  <a:cubicBezTo>
                    <a:pt x="194" y="341"/>
                    <a:pt x="200" y="341"/>
                    <a:pt x="201" y="341"/>
                  </a:cubicBezTo>
                  <a:cubicBezTo>
                    <a:pt x="215" y="341"/>
                    <a:pt x="250" y="340"/>
                    <a:pt x="264" y="340"/>
                  </a:cubicBezTo>
                  <a:cubicBezTo>
                    <a:pt x="274" y="340"/>
                    <a:pt x="285" y="340"/>
                    <a:pt x="296" y="340"/>
                  </a:cubicBezTo>
                  <a:cubicBezTo>
                    <a:pt x="307" y="340"/>
                    <a:pt x="318" y="341"/>
                    <a:pt x="328" y="341"/>
                  </a:cubicBezTo>
                  <a:cubicBezTo>
                    <a:pt x="332" y="341"/>
                    <a:pt x="338" y="341"/>
                    <a:pt x="338" y="331"/>
                  </a:cubicBezTo>
                  <a:cubicBezTo>
                    <a:pt x="338" y="326"/>
                    <a:pt x="334" y="326"/>
                    <a:pt x="324" y="326"/>
                  </a:cubicBezTo>
                  <a:cubicBezTo>
                    <a:pt x="306" y="326"/>
                    <a:pt x="292" y="326"/>
                    <a:pt x="292" y="317"/>
                  </a:cubicBezTo>
                  <a:cubicBezTo>
                    <a:pt x="292" y="314"/>
                    <a:pt x="293" y="311"/>
                    <a:pt x="293" y="308"/>
                  </a:cubicBezTo>
                  <a:lnTo>
                    <a:pt x="361" y="3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4 1">
              <a:extLst>
                <a:ext uri="{FF2B5EF4-FFF2-40B4-BE49-F238E27FC236}">
                  <a16:creationId xmlns:a16="http://schemas.microsoft.com/office/drawing/2014/main" id="{05F2255D-2063-4EFE-803F-ADF25CACB6FD}"/>
                </a:ext>
              </a:extLst>
            </p:cNvPr>
            <p:cNvSpPr>
              <a:spLocks noEditPoints="1"/>
            </p:cNvSpPr>
            <p:nvPr>
              <p:custDataLst>
                <p:tags r:id="rId226"/>
              </p:custDataLst>
            </p:nvPr>
          </p:nvSpPr>
          <p:spPr bwMode="auto">
            <a:xfrm>
              <a:off x="5091113" y="5870576"/>
              <a:ext cx="173038" cy="212725"/>
            </a:xfrm>
            <a:custGeom>
              <a:avLst/>
              <a:gdLst>
                <a:gd name="T0" fmla="*/ 177 w 332"/>
                <a:gd name="T1" fmla="*/ 9 h 363"/>
                <a:gd name="T2" fmla="*/ 166 w 332"/>
                <a:gd name="T3" fmla="*/ 0 h 363"/>
                <a:gd name="T4" fmla="*/ 155 w 332"/>
                <a:gd name="T5" fmla="*/ 9 h 363"/>
                <a:gd name="T6" fmla="*/ 64 w 332"/>
                <a:gd name="T7" fmla="*/ 168 h 363"/>
                <a:gd name="T8" fmla="*/ 60 w 332"/>
                <a:gd name="T9" fmla="*/ 179 h 363"/>
                <a:gd name="T10" fmla="*/ 78 w 332"/>
                <a:gd name="T11" fmla="*/ 189 h 363"/>
                <a:gd name="T12" fmla="*/ 255 w 332"/>
                <a:gd name="T13" fmla="*/ 189 h 363"/>
                <a:gd name="T14" fmla="*/ 273 w 332"/>
                <a:gd name="T15" fmla="*/ 176 h 363"/>
                <a:gd name="T16" fmla="*/ 177 w 332"/>
                <a:gd name="T17" fmla="*/ 9 h 363"/>
                <a:gd name="T18" fmla="*/ 166 w 332"/>
                <a:gd name="T19" fmla="*/ 30 h 363"/>
                <a:gd name="T20" fmla="*/ 246 w 332"/>
                <a:gd name="T21" fmla="*/ 169 h 363"/>
                <a:gd name="T22" fmla="*/ 86 w 332"/>
                <a:gd name="T23" fmla="*/ 169 h 363"/>
                <a:gd name="T24" fmla="*/ 166 w 332"/>
                <a:gd name="T25" fmla="*/ 30 h 363"/>
                <a:gd name="T26" fmla="*/ 18 w 332"/>
                <a:gd name="T27" fmla="*/ 343 h 363"/>
                <a:gd name="T28" fmla="*/ 0 w 332"/>
                <a:gd name="T29" fmla="*/ 353 h 363"/>
                <a:gd name="T30" fmla="*/ 18 w 332"/>
                <a:gd name="T31" fmla="*/ 363 h 363"/>
                <a:gd name="T32" fmla="*/ 315 w 332"/>
                <a:gd name="T33" fmla="*/ 363 h 363"/>
                <a:gd name="T34" fmla="*/ 332 w 332"/>
                <a:gd name="T35" fmla="*/ 353 h 363"/>
                <a:gd name="T36" fmla="*/ 314 w 332"/>
                <a:gd name="T37" fmla="*/ 343 h 363"/>
                <a:gd name="T38" fmla="*/ 18 w 332"/>
                <a:gd name="T39" fmla="*/ 343 h 363"/>
                <a:gd name="T40" fmla="*/ 18 w 332"/>
                <a:gd name="T41" fmla="*/ 246 h 363"/>
                <a:gd name="T42" fmla="*/ 0 w 332"/>
                <a:gd name="T43" fmla="*/ 256 h 363"/>
                <a:gd name="T44" fmla="*/ 18 w 332"/>
                <a:gd name="T45" fmla="*/ 266 h 363"/>
                <a:gd name="T46" fmla="*/ 314 w 332"/>
                <a:gd name="T47" fmla="*/ 266 h 363"/>
                <a:gd name="T48" fmla="*/ 332 w 332"/>
                <a:gd name="T49" fmla="*/ 256 h 363"/>
                <a:gd name="T50" fmla="*/ 315 w 332"/>
                <a:gd name="T51" fmla="*/ 246 h 363"/>
                <a:gd name="T52" fmla="*/ 18 w 332"/>
                <a:gd name="T53" fmla="*/ 246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2" h="363">
                  <a:moveTo>
                    <a:pt x="177" y="9"/>
                  </a:moveTo>
                  <a:cubicBezTo>
                    <a:pt x="173" y="2"/>
                    <a:pt x="170" y="0"/>
                    <a:pt x="166" y="0"/>
                  </a:cubicBezTo>
                  <a:cubicBezTo>
                    <a:pt x="163" y="0"/>
                    <a:pt x="159" y="2"/>
                    <a:pt x="155" y="9"/>
                  </a:cubicBezTo>
                  <a:lnTo>
                    <a:pt x="64" y="168"/>
                  </a:lnTo>
                  <a:cubicBezTo>
                    <a:pt x="60" y="175"/>
                    <a:pt x="60" y="177"/>
                    <a:pt x="60" y="179"/>
                  </a:cubicBezTo>
                  <a:cubicBezTo>
                    <a:pt x="60" y="189"/>
                    <a:pt x="69" y="189"/>
                    <a:pt x="78" y="189"/>
                  </a:cubicBezTo>
                  <a:lnTo>
                    <a:pt x="255" y="189"/>
                  </a:lnTo>
                  <a:cubicBezTo>
                    <a:pt x="267" y="189"/>
                    <a:pt x="273" y="189"/>
                    <a:pt x="273" y="176"/>
                  </a:cubicBezTo>
                  <a:lnTo>
                    <a:pt x="177" y="9"/>
                  </a:lnTo>
                  <a:close/>
                  <a:moveTo>
                    <a:pt x="166" y="30"/>
                  </a:moveTo>
                  <a:lnTo>
                    <a:pt x="246" y="169"/>
                  </a:lnTo>
                  <a:lnTo>
                    <a:pt x="86" y="169"/>
                  </a:lnTo>
                  <a:lnTo>
                    <a:pt x="166" y="30"/>
                  </a:lnTo>
                  <a:close/>
                  <a:moveTo>
                    <a:pt x="18" y="343"/>
                  </a:moveTo>
                  <a:cubicBezTo>
                    <a:pt x="10" y="343"/>
                    <a:pt x="0" y="343"/>
                    <a:pt x="0" y="353"/>
                  </a:cubicBezTo>
                  <a:cubicBezTo>
                    <a:pt x="0" y="363"/>
                    <a:pt x="9" y="363"/>
                    <a:pt x="18" y="363"/>
                  </a:cubicBezTo>
                  <a:lnTo>
                    <a:pt x="315" y="363"/>
                  </a:lnTo>
                  <a:cubicBezTo>
                    <a:pt x="323" y="363"/>
                    <a:pt x="332" y="363"/>
                    <a:pt x="332" y="353"/>
                  </a:cubicBezTo>
                  <a:cubicBezTo>
                    <a:pt x="332" y="343"/>
                    <a:pt x="323" y="343"/>
                    <a:pt x="314" y="343"/>
                  </a:cubicBezTo>
                  <a:lnTo>
                    <a:pt x="18" y="343"/>
                  </a:lnTo>
                  <a:close/>
                  <a:moveTo>
                    <a:pt x="18" y="246"/>
                  </a:moveTo>
                  <a:cubicBezTo>
                    <a:pt x="9" y="246"/>
                    <a:pt x="0" y="246"/>
                    <a:pt x="0" y="256"/>
                  </a:cubicBezTo>
                  <a:cubicBezTo>
                    <a:pt x="0" y="266"/>
                    <a:pt x="10" y="266"/>
                    <a:pt x="18" y="266"/>
                  </a:cubicBezTo>
                  <a:lnTo>
                    <a:pt x="314" y="266"/>
                  </a:lnTo>
                  <a:cubicBezTo>
                    <a:pt x="323" y="266"/>
                    <a:pt x="332" y="266"/>
                    <a:pt x="332" y="256"/>
                  </a:cubicBezTo>
                  <a:cubicBezTo>
                    <a:pt x="332" y="246"/>
                    <a:pt x="323" y="246"/>
                    <a:pt x="315" y="246"/>
                  </a:cubicBezTo>
                  <a:lnTo>
                    <a:pt x="18" y="24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5 1">
              <a:extLst>
                <a:ext uri="{FF2B5EF4-FFF2-40B4-BE49-F238E27FC236}">
                  <a16:creationId xmlns:a16="http://schemas.microsoft.com/office/drawing/2014/main" id="{0C25FC58-19CF-497E-B830-3E6CA8E17E80}"/>
                </a:ext>
              </a:extLst>
            </p:cNvPr>
            <p:cNvSpPr>
              <a:spLocks/>
            </p:cNvSpPr>
            <p:nvPr>
              <p:custDataLst>
                <p:tags r:id="rId227"/>
              </p:custDataLst>
            </p:nvPr>
          </p:nvSpPr>
          <p:spPr bwMode="auto">
            <a:xfrm>
              <a:off x="5365750" y="5922964"/>
              <a:ext cx="185738" cy="206375"/>
            </a:xfrm>
            <a:custGeom>
              <a:avLst/>
              <a:gdLst>
                <a:gd name="T0" fmla="*/ 285 w 356"/>
                <a:gd name="T1" fmla="*/ 57 h 352"/>
                <a:gd name="T2" fmla="*/ 349 w 356"/>
                <a:gd name="T3" fmla="*/ 16 h 352"/>
                <a:gd name="T4" fmla="*/ 356 w 356"/>
                <a:gd name="T5" fmla="*/ 6 h 352"/>
                <a:gd name="T6" fmla="*/ 349 w 356"/>
                <a:gd name="T7" fmla="*/ 0 h 352"/>
                <a:gd name="T8" fmla="*/ 308 w 356"/>
                <a:gd name="T9" fmla="*/ 2 h 352"/>
                <a:gd name="T10" fmla="*/ 259 w 356"/>
                <a:gd name="T11" fmla="*/ 0 h 352"/>
                <a:gd name="T12" fmla="*/ 249 w 356"/>
                <a:gd name="T13" fmla="*/ 10 h 352"/>
                <a:gd name="T14" fmla="*/ 257 w 356"/>
                <a:gd name="T15" fmla="*/ 16 h 352"/>
                <a:gd name="T16" fmla="*/ 280 w 356"/>
                <a:gd name="T17" fmla="*/ 32 h 352"/>
                <a:gd name="T18" fmla="*/ 273 w 356"/>
                <a:gd name="T19" fmla="*/ 51 h 352"/>
                <a:gd name="T20" fmla="*/ 120 w 356"/>
                <a:gd name="T21" fmla="*/ 295 h 352"/>
                <a:gd name="T22" fmla="*/ 86 w 356"/>
                <a:gd name="T23" fmla="*/ 31 h 352"/>
                <a:gd name="T24" fmla="*/ 120 w 356"/>
                <a:gd name="T25" fmla="*/ 16 h 352"/>
                <a:gd name="T26" fmla="*/ 133 w 356"/>
                <a:gd name="T27" fmla="*/ 6 h 352"/>
                <a:gd name="T28" fmla="*/ 126 w 356"/>
                <a:gd name="T29" fmla="*/ 0 h 352"/>
                <a:gd name="T30" fmla="*/ 64 w 356"/>
                <a:gd name="T31" fmla="*/ 2 h 352"/>
                <a:gd name="T32" fmla="*/ 36 w 356"/>
                <a:gd name="T33" fmla="*/ 1 h 352"/>
                <a:gd name="T34" fmla="*/ 9 w 356"/>
                <a:gd name="T35" fmla="*/ 0 h 352"/>
                <a:gd name="T36" fmla="*/ 0 w 356"/>
                <a:gd name="T37" fmla="*/ 10 h 352"/>
                <a:gd name="T38" fmla="*/ 12 w 356"/>
                <a:gd name="T39" fmla="*/ 16 h 352"/>
                <a:gd name="T40" fmla="*/ 42 w 356"/>
                <a:gd name="T41" fmla="*/ 33 h 352"/>
                <a:gd name="T42" fmla="*/ 82 w 356"/>
                <a:gd name="T43" fmla="*/ 341 h 352"/>
                <a:gd name="T44" fmla="*/ 92 w 356"/>
                <a:gd name="T45" fmla="*/ 352 h 352"/>
                <a:gd name="T46" fmla="*/ 106 w 356"/>
                <a:gd name="T47" fmla="*/ 343 h 352"/>
                <a:gd name="T48" fmla="*/ 285 w 356"/>
                <a:gd name="T49" fmla="*/ 5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6" h="352">
                  <a:moveTo>
                    <a:pt x="285" y="57"/>
                  </a:moveTo>
                  <a:cubicBezTo>
                    <a:pt x="310" y="18"/>
                    <a:pt x="331" y="17"/>
                    <a:pt x="349" y="16"/>
                  </a:cubicBezTo>
                  <a:cubicBezTo>
                    <a:pt x="355" y="15"/>
                    <a:pt x="356" y="7"/>
                    <a:pt x="356" y="6"/>
                  </a:cubicBezTo>
                  <a:cubicBezTo>
                    <a:pt x="356" y="2"/>
                    <a:pt x="353" y="0"/>
                    <a:pt x="349" y="0"/>
                  </a:cubicBezTo>
                  <a:cubicBezTo>
                    <a:pt x="336" y="0"/>
                    <a:pt x="322" y="2"/>
                    <a:pt x="308" y="2"/>
                  </a:cubicBezTo>
                  <a:cubicBezTo>
                    <a:pt x="292" y="2"/>
                    <a:pt x="275" y="0"/>
                    <a:pt x="259" y="0"/>
                  </a:cubicBezTo>
                  <a:cubicBezTo>
                    <a:pt x="256" y="0"/>
                    <a:pt x="249" y="0"/>
                    <a:pt x="249" y="10"/>
                  </a:cubicBezTo>
                  <a:cubicBezTo>
                    <a:pt x="249" y="15"/>
                    <a:pt x="254" y="16"/>
                    <a:pt x="257" y="16"/>
                  </a:cubicBezTo>
                  <a:cubicBezTo>
                    <a:pt x="271" y="17"/>
                    <a:pt x="280" y="22"/>
                    <a:pt x="280" y="32"/>
                  </a:cubicBezTo>
                  <a:cubicBezTo>
                    <a:pt x="280" y="40"/>
                    <a:pt x="273" y="51"/>
                    <a:pt x="273" y="51"/>
                  </a:cubicBezTo>
                  <a:lnTo>
                    <a:pt x="120" y="295"/>
                  </a:lnTo>
                  <a:lnTo>
                    <a:pt x="86" y="31"/>
                  </a:lnTo>
                  <a:cubicBezTo>
                    <a:pt x="86" y="22"/>
                    <a:pt x="97" y="16"/>
                    <a:pt x="120" y="16"/>
                  </a:cubicBezTo>
                  <a:cubicBezTo>
                    <a:pt x="127" y="16"/>
                    <a:pt x="133" y="16"/>
                    <a:pt x="133" y="6"/>
                  </a:cubicBezTo>
                  <a:cubicBezTo>
                    <a:pt x="133" y="1"/>
                    <a:pt x="129" y="0"/>
                    <a:pt x="126" y="0"/>
                  </a:cubicBezTo>
                  <a:cubicBezTo>
                    <a:pt x="106" y="0"/>
                    <a:pt x="84" y="2"/>
                    <a:pt x="64" y="2"/>
                  </a:cubicBezTo>
                  <a:cubicBezTo>
                    <a:pt x="55" y="2"/>
                    <a:pt x="45" y="1"/>
                    <a:pt x="36" y="1"/>
                  </a:cubicBezTo>
                  <a:cubicBezTo>
                    <a:pt x="27" y="1"/>
                    <a:pt x="18" y="0"/>
                    <a:pt x="9" y="0"/>
                  </a:cubicBezTo>
                  <a:cubicBezTo>
                    <a:pt x="6" y="0"/>
                    <a:pt x="0" y="0"/>
                    <a:pt x="0" y="10"/>
                  </a:cubicBezTo>
                  <a:cubicBezTo>
                    <a:pt x="0" y="16"/>
                    <a:pt x="5" y="16"/>
                    <a:pt x="12" y="16"/>
                  </a:cubicBezTo>
                  <a:cubicBezTo>
                    <a:pt x="40" y="16"/>
                    <a:pt x="41" y="20"/>
                    <a:pt x="42" y="33"/>
                  </a:cubicBezTo>
                  <a:lnTo>
                    <a:pt x="82" y="341"/>
                  </a:lnTo>
                  <a:cubicBezTo>
                    <a:pt x="83" y="351"/>
                    <a:pt x="85" y="352"/>
                    <a:pt x="92" y="352"/>
                  </a:cubicBezTo>
                  <a:cubicBezTo>
                    <a:pt x="100" y="352"/>
                    <a:pt x="102" y="350"/>
                    <a:pt x="106" y="343"/>
                  </a:cubicBezTo>
                  <a:lnTo>
                    <a:pt x="285" y="5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6 1">
              <a:extLst>
                <a:ext uri="{FF2B5EF4-FFF2-40B4-BE49-F238E27FC236}">
                  <a16:creationId xmlns:a16="http://schemas.microsoft.com/office/drawing/2014/main" id="{B3A3D57F-932A-4244-AE25-BF4765B4A2AA}"/>
                </a:ext>
              </a:extLst>
            </p:cNvPr>
            <p:cNvSpPr>
              <a:spLocks/>
            </p:cNvSpPr>
            <p:nvPr>
              <p:custDataLst>
                <p:tags r:id="rId228"/>
              </p:custDataLst>
            </p:nvPr>
          </p:nvSpPr>
          <p:spPr bwMode="auto">
            <a:xfrm>
              <a:off x="5640388" y="6043614"/>
              <a:ext cx="158750" cy="11113"/>
            </a:xfrm>
            <a:custGeom>
              <a:avLst/>
              <a:gdLst>
                <a:gd name="T0" fmla="*/ 287 w 304"/>
                <a:gd name="T1" fmla="*/ 20 h 20"/>
                <a:gd name="T2" fmla="*/ 304 w 304"/>
                <a:gd name="T3" fmla="*/ 10 h 20"/>
                <a:gd name="T4" fmla="*/ 287 w 304"/>
                <a:gd name="T5" fmla="*/ 0 h 20"/>
                <a:gd name="T6" fmla="*/ 17 w 304"/>
                <a:gd name="T7" fmla="*/ 0 h 20"/>
                <a:gd name="T8" fmla="*/ 0 w 304"/>
                <a:gd name="T9" fmla="*/ 10 h 20"/>
                <a:gd name="T10" fmla="*/ 17 w 304"/>
                <a:gd name="T11" fmla="*/ 20 h 20"/>
                <a:gd name="T12" fmla="*/ 287 w 30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20">
                  <a:moveTo>
                    <a:pt x="287" y="20"/>
                  </a:moveTo>
                  <a:cubicBezTo>
                    <a:pt x="295" y="20"/>
                    <a:pt x="304" y="20"/>
                    <a:pt x="304" y="10"/>
                  </a:cubicBezTo>
                  <a:cubicBezTo>
                    <a:pt x="304" y="0"/>
                    <a:pt x="295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7 1">
              <a:extLst>
                <a:ext uri="{FF2B5EF4-FFF2-40B4-BE49-F238E27FC236}">
                  <a16:creationId xmlns:a16="http://schemas.microsoft.com/office/drawing/2014/main" id="{7B471483-110B-4C41-BB45-0559D6369A0B}"/>
                </a:ext>
              </a:extLst>
            </p:cNvPr>
            <p:cNvSpPr>
              <a:spLocks/>
            </p:cNvSpPr>
            <p:nvPr>
              <p:custDataLst>
                <p:tags r:id="rId229"/>
              </p:custDataLst>
            </p:nvPr>
          </p:nvSpPr>
          <p:spPr bwMode="auto">
            <a:xfrm>
              <a:off x="5892800" y="5922964"/>
              <a:ext cx="185738" cy="206375"/>
            </a:xfrm>
            <a:custGeom>
              <a:avLst/>
              <a:gdLst>
                <a:gd name="T0" fmla="*/ 285 w 356"/>
                <a:gd name="T1" fmla="*/ 57 h 352"/>
                <a:gd name="T2" fmla="*/ 349 w 356"/>
                <a:gd name="T3" fmla="*/ 16 h 352"/>
                <a:gd name="T4" fmla="*/ 356 w 356"/>
                <a:gd name="T5" fmla="*/ 6 h 352"/>
                <a:gd name="T6" fmla="*/ 349 w 356"/>
                <a:gd name="T7" fmla="*/ 0 h 352"/>
                <a:gd name="T8" fmla="*/ 308 w 356"/>
                <a:gd name="T9" fmla="*/ 2 h 352"/>
                <a:gd name="T10" fmla="*/ 259 w 356"/>
                <a:gd name="T11" fmla="*/ 0 h 352"/>
                <a:gd name="T12" fmla="*/ 249 w 356"/>
                <a:gd name="T13" fmla="*/ 10 h 352"/>
                <a:gd name="T14" fmla="*/ 257 w 356"/>
                <a:gd name="T15" fmla="*/ 16 h 352"/>
                <a:gd name="T16" fmla="*/ 280 w 356"/>
                <a:gd name="T17" fmla="*/ 32 h 352"/>
                <a:gd name="T18" fmla="*/ 273 w 356"/>
                <a:gd name="T19" fmla="*/ 51 h 352"/>
                <a:gd name="T20" fmla="*/ 120 w 356"/>
                <a:gd name="T21" fmla="*/ 295 h 352"/>
                <a:gd name="T22" fmla="*/ 86 w 356"/>
                <a:gd name="T23" fmla="*/ 31 h 352"/>
                <a:gd name="T24" fmla="*/ 120 w 356"/>
                <a:gd name="T25" fmla="*/ 16 h 352"/>
                <a:gd name="T26" fmla="*/ 133 w 356"/>
                <a:gd name="T27" fmla="*/ 6 h 352"/>
                <a:gd name="T28" fmla="*/ 126 w 356"/>
                <a:gd name="T29" fmla="*/ 0 h 352"/>
                <a:gd name="T30" fmla="*/ 64 w 356"/>
                <a:gd name="T31" fmla="*/ 2 h 352"/>
                <a:gd name="T32" fmla="*/ 37 w 356"/>
                <a:gd name="T33" fmla="*/ 1 h 352"/>
                <a:gd name="T34" fmla="*/ 10 w 356"/>
                <a:gd name="T35" fmla="*/ 0 h 352"/>
                <a:gd name="T36" fmla="*/ 0 w 356"/>
                <a:gd name="T37" fmla="*/ 10 h 352"/>
                <a:gd name="T38" fmla="*/ 13 w 356"/>
                <a:gd name="T39" fmla="*/ 16 h 352"/>
                <a:gd name="T40" fmla="*/ 43 w 356"/>
                <a:gd name="T41" fmla="*/ 33 h 352"/>
                <a:gd name="T42" fmla="*/ 82 w 356"/>
                <a:gd name="T43" fmla="*/ 341 h 352"/>
                <a:gd name="T44" fmla="*/ 92 w 356"/>
                <a:gd name="T45" fmla="*/ 352 h 352"/>
                <a:gd name="T46" fmla="*/ 106 w 356"/>
                <a:gd name="T47" fmla="*/ 343 h 352"/>
                <a:gd name="T48" fmla="*/ 285 w 356"/>
                <a:gd name="T49" fmla="*/ 5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6" h="352">
                  <a:moveTo>
                    <a:pt x="285" y="57"/>
                  </a:moveTo>
                  <a:cubicBezTo>
                    <a:pt x="310" y="18"/>
                    <a:pt x="331" y="17"/>
                    <a:pt x="349" y="16"/>
                  </a:cubicBezTo>
                  <a:cubicBezTo>
                    <a:pt x="355" y="15"/>
                    <a:pt x="356" y="7"/>
                    <a:pt x="356" y="6"/>
                  </a:cubicBezTo>
                  <a:cubicBezTo>
                    <a:pt x="356" y="2"/>
                    <a:pt x="353" y="0"/>
                    <a:pt x="349" y="0"/>
                  </a:cubicBezTo>
                  <a:cubicBezTo>
                    <a:pt x="336" y="0"/>
                    <a:pt x="322" y="2"/>
                    <a:pt x="308" y="2"/>
                  </a:cubicBezTo>
                  <a:cubicBezTo>
                    <a:pt x="292" y="2"/>
                    <a:pt x="275" y="0"/>
                    <a:pt x="259" y="0"/>
                  </a:cubicBezTo>
                  <a:cubicBezTo>
                    <a:pt x="256" y="0"/>
                    <a:pt x="249" y="0"/>
                    <a:pt x="249" y="10"/>
                  </a:cubicBezTo>
                  <a:cubicBezTo>
                    <a:pt x="249" y="15"/>
                    <a:pt x="254" y="16"/>
                    <a:pt x="257" y="16"/>
                  </a:cubicBezTo>
                  <a:cubicBezTo>
                    <a:pt x="271" y="17"/>
                    <a:pt x="280" y="22"/>
                    <a:pt x="280" y="32"/>
                  </a:cubicBezTo>
                  <a:cubicBezTo>
                    <a:pt x="280" y="40"/>
                    <a:pt x="273" y="51"/>
                    <a:pt x="273" y="51"/>
                  </a:cubicBezTo>
                  <a:lnTo>
                    <a:pt x="120" y="295"/>
                  </a:lnTo>
                  <a:lnTo>
                    <a:pt x="86" y="31"/>
                  </a:lnTo>
                  <a:cubicBezTo>
                    <a:pt x="86" y="22"/>
                    <a:pt x="97" y="16"/>
                    <a:pt x="120" y="16"/>
                  </a:cubicBezTo>
                  <a:cubicBezTo>
                    <a:pt x="127" y="16"/>
                    <a:pt x="133" y="16"/>
                    <a:pt x="133" y="6"/>
                  </a:cubicBezTo>
                  <a:cubicBezTo>
                    <a:pt x="133" y="1"/>
                    <a:pt x="129" y="0"/>
                    <a:pt x="126" y="0"/>
                  </a:cubicBezTo>
                  <a:cubicBezTo>
                    <a:pt x="106" y="0"/>
                    <a:pt x="84" y="2"/>
                    <a:pt x="64" y="2"/>
                  </a:cubicBezTo>
                  <a:cubicBezTo>
                    <a:pt x="55" y="2"/>
                    <a:pt x="46" y="1"/>
                    <a:pt x="37" y="1"/>
                  </a:cubicBezTo>
                  <a:cubicBezTo>
                    <a:pt x="28" y="1"/>
                    <a:pt x="18" y="0"/>
                    <a:pt x="10" y="0"/>
                  </a:cubicBezTo>
                  <a:cubicBezTo>
                    <a:pt x="6" y="0"/>
                    <a:pt x="0" y="0"/>
                    <a:pt x="0" y="10"/>
                  </a:cubicBezTo>
                  <a:cubicBezTo>
                    <a:pt x="0" y="16"/>
                    <a:pt x="5" y="16"/>
                    <a:pt x="13" y="16"/>
                  </a:cubicBezTo>
                  <a:cubicBezTo>
                    <a:pt x="41" y="16"/>
                    <a:pt x="41" y="20"/>
                    <a:pt x="43" y="33"/>
                  </a:cubicBezTo>
                  <a:lnTo>
                    <a:pt x="82" y="341"/>
                  </a:lnTo>
                  <a:cubicBezTo>
                    <a:pt x="83" y="351"/>
                    <a:pt x="85" y="352"/>
                    <a:pt x="92" y="352"/>
                  </a:cubicBezTo>
                  <a:cubicBezTo>
                    <a:pt x="100" y="352"/>
                    <a:pt x="102" y="350"/>
                    <a:pt x="106" y="343"/>
                  </a:cubicBezTo>
                  <a:lnTo>
                    <a:pt x="285" y="5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58 1">
              <a:extLst>
                <a:ext uri="{FF2B5EF4-FFF2-40B4-BE49-F238E27FC236}">
                  <a16:creationId xmlns:a16="http://schemas.microsoft.com/office/drawing/2014/main" id="{189AEF5D-D578-433A-9C7F-C891C71BC41F}"/>
                </a:ext>
              </a:extLst>
            </p:cNvPr>
            <p:cNvSpPr>
              <a:spLocks/>
            </p:cNvSpPr>
            <p:nvPr>
              <p:custDataLst>
                <p:tags r:id="rId230"/>
              </p:custDataLst>
            </p:nvPr>
          </p:nvSpPr>
          <p:spPr bwMode="auto">
            <a:xfrm>
              <a:off x="6096000" y="5900739"/>
              <a:ext cx="90488" cy="98425"/>
            </a:xfrm>
            <a:custGeom>
              <a:avLst/>
              <a:gdLst>
                <a:gd name="T0" fmla="*/ 169 w 175"/>
                <a:gd name="T1" fmla="*/ 71 h 167"/>
                <a:gd name="T2" fmla="*/ 175 w 175"/>
                <a:gd name="T3" fmla="*/ 65 h 167"/>
                <a:gd name="T4" fmla="*/ 170 w 175"/>
                <a:gd name="T5" fmla="*/ 60 h 167"/>
                <a:gd name="T6" fmla="*/ 101 w 175"/>
                <a:gd name="T7" fmla="*/ 74 h 167"/>
                <a:gd name="T8" fmla="*/ 93 w 175"/>
                <a:gd name="T9" fmla="*/ 9 h 167"/>
                <a:gd name="T10" fmla="*/ 87 w 175"/>
                <a:gd name="T11" fmla="*/ 0 h 167"/>
                <a:gd name="T12" fmla="*/ 82 w 175"/>
                <a:gd name="T13" fmla="*/ 9 h 167"/>
                <a:gd name="T14" fmla="*/ 74 w 175"/>
                <a:gd name="T15" fmla="*/ 74 h 167"/>
                <a:gd name="T16" fmla="*/ 10 w 175"/>
                <a:gd name="T17" fmla="*/ 61 h 167"/>
                <a:gd name="T18" fmla="*/ 5 w 175"/>
                <a:gd name="T19" fmla="*/ 60 h 167"/>
                <a:gd name="T20" fmla="*/ 0 w 175"/>
                <a:gd name="T21" fmla="*/ 65 h 167"/>
                <a:gd name="T22" fmla="*/ 2 w 175"/>
                <a:gd name="T23" fmla="*/ 69 h 167"/>
                <a:gd name="T24" fmla="*/ 66 w 175"/>
                <a:gd name="T25" fmla="*/ 99 h 167"/>
                <a:gd name="T26" fmla="*/ 34 w 175"/>
                <a:gd name="T27" fmla="*/ 157 h 167"/>
                <a:gd name="T28" fmla="*/ 32 w 175"/>
                <a:gd name="T29" fmla="*/ 162 h 167"/>
                <a:gd name="T30" fmla="*/ 36 w 175"/>
                <a:gd name="T31" fmla="*/ 167 h 167"/>
                <a:gd name="T32" fmla="*/ 60 w 175"/>
                <a:gd name="T33" fmla="*/ 143 h 167"/>
                <a:gd name="T34" fmla="*/ 87 w 175"/>
                <a:gd name="T35" fmla="*/ 115 h 167"/>
                <a:gd name="T36" fmla="*/ 133 w 175"/>
                <a:gd name="T37" fmla="*/ 164 h 167"/>
                <a:gd name="T38" fmla="*/ 139 w 175"/>
                <a:gd name="T39" fmla="*/ 167 h 167"/>
                <a:gd name="T40" fmla="*/ 143 w 175"/>
                <a:gd name="T41" fmla="*/ 162 h 167"/>
                <a:gd name="T42" fmla="*/ 136 w 175"/>
                <a:gd name="T43" fmla="*/ 149 h 167"/>
                <a:gd name="T44" fmla="*/ 109 w 175"/>
                <a:gd name="T45" fmla="*/ 99 h 167"/>
                <a:gd name="T46" fmla="*/ 169 w 175"/>
                <a:gd name="T47" fmla="*/ 7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5" h="167">
                  <a:moveTo>
                    <a:pt x="169" y="71"/>
                  </a:moveTo>
                  <a:cubicBezTo>
                    <a:pt x="175" y="68"/>
                    <a:pt x="175" y="66"/>
                    <a:pt x="175" y="65"/>
                  </a:cubicBezTo>
                  <a:cubicBezTo>
                    <a:pt x="175" y="62"/>
                    <a:pt x="172" y="60"/>
                    <a:pt x="170" y="60"/>
                  </a:cubicBezTo>
                  <a:cubicBezTo>
                    <a:pt x="168" y="60"/>
                    <a:pt x="110" y="72"/>
                    <a:pt x="101" y="74"/>
                  </a:cubicBezTo>
                  <a:lnTo>
                    <a:pt x="93" y="9"/>
                  </a:lnTo>
                  <a:cubicBezTo>
                    <a:pt x="92" y="4"/>
                    <a:pt x="92" y="0"/>
                    <a:pt x="87" y="0"/>
                  </a:cubicBezTo>
                  <a:cubicBezTo>
                    <a:pt x="84" y="0"/>
                    <a:pt x="82" y="3"/>
                    <a:pt x="82" y="9"/>
                  </a:cubicBezTo>
                  <a:lnTo>
                    <a:pt x="74" y="74"/>
                  </a:lnTo>
                  <a:lnTo>
                    <a:pt x="10" y="61"/>
                  </a:lnTo>
                  <a:cubicBezTo>
                    <a:pt x="6" y="60"/>
                    <a:pt x="5" y="60"/>
                    <a:pt x="5" y="60"/>
                  </a:cubicBezTo>
                  <a:cubicBezTo>
                    <a:pt x="3" y="60"/>
                    <a:pt x="0" y="62"/>
                    <a:pt x="0" y="65"/>
                  </a:cubicBezTo>
                  <a:cubicBezTo>
                    <a:pt x="0" y="66"/>
                    <a:pt x="1" y="67"/>
                    <a:pt x="2" y="69"/>
                  </a:cubicBezTo>
                  <a:cubicBezTo>
                    <a:pt x="3" y="70"/>
                    <a:pt x="58" y="95"/>
                    <a:pt x="66" y="99"/>
                  </a:cubicBezTo>
                  <a:lnTo>
                    <a:pt x="34" y="157"/>
                  </a:lnTo>
                  <a:cubicBezTo>
                    <a:pt x="32" y="161"/>
                    <a:pt x="32" y="162"/>
                    <a:pt x="32" y="162"/>
                  </a:cubicBezTo>
                  <a:cubicBezTo>
                    <a:pt x="32" y="165"/>
                    <a:pt x="34" y="167"/>
                    <a:pt x="36" y="167"/>
                  </a:cubicBezTo>
                  <a:cubicBezTo>
                    <a:pt x="39" y="167"/>
                    <a:pt x="47" y="159"/>
                    <a:pt x="60" y="143"/>
                  </a:cubicBezTo>
                  <a:cubicBezTo>
                    <a:pt x="69" y="134"/>
                    <a:pt x="78" y="124"/>
                    <a:pt x="87" y="115"/>
                  </a:cubicBezTo>
                  <a:cubicBezTo>
                    <a:pt x="104" y="132"/>
                    <a:pt x="129" y="160"/>
                    <a:pt x="133" y="164"/>
                  </a:cubicBezTo>
                  <a:cubicBezTo>
                    <a:pt x="136" y="166"/>
                    <a:pt x="136" y="167"/>
                    <a:pt x="139" y="167"/>
                  </a:cubicBezTo>
                  <a:cubicBezTo>
                    <a:pt x="141" y="167"/>
                    <a:pt x="143" y="165"/>
                    <a:pt x="143" y="162"/>
                  </a:cubicBezTo>
                  <a:cubicBezTo>
                    <a:pt x="143" y="161"/>
                    <a:pt x="139" y="153"/>
                    <a:pt x="136" y="149"/>
                  </a:cubicBezTo>
                  <a:lnTo>
                    <a:pt x="109" y="99"/>
                  </a:lnTo>
                  <a:lnTo>
                    <a:pt x="169" y="7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9E08BFE2-334F-4CC2-98C8-F1829B7FF40D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291945" y="6049148"/>
            <a:ext cx="4500981" cy="1143000"/>
            <a:chOff x="679450" y="5588001"/>
            <a:chExt cx="6338888" cy="1609726"/>
          </a:xfrm>
        </p:grpSpPr>
        <p:sp>
          <p:nvSpPr>
            <p:cNvPr id="684" name="Freeform 136 1 1">
              <a:extLst>
                <a:ext uri="{FF2B5EF4-FFF2-40B4-BE49-F238E27FC236}">
                  <a16:creationId xmlns:a16="http://schemas.microsoft.com/office/drawing/2014/main" id="{C6F7441C-DE3A-4140-93C2-E862DFDFDA14}"/>
                </a:ext>
              </a:extLst>
            </p:cNvPr>
            <p:cNvSpPr>
              <a:spLocks/>
            </p:cNvSpPr>
            <p:nvPr>
              <p:custDataLst>
                <p:tags r:id="rId185"/>
              </p:custDataLst>
            </p:nvPr>
          </p:nvSpPr>
          <p:spPr bwMode="auto">
            <a:xfrm>
              <a:off x="679450" y="6094414"/>
              <a:ext cx="357188" cy="465138"/>
            </a:xfrm>
            <a:custGeom>
              <a:avLst/>
              <a:gdLst>
                <a:gd name="T0" fmla="*/ 274 w 274"/>
                <a:gd name="T1" fmla="*/ 212 h 341"/>
                <a:gd name="T2" fmla="*/ 261 w 274"/>
                <a:gd name="T3" fmla="*/ 212 h 341"/>
                <a:gd name="T4" fmla="*/ 161 w 274"/>
                <a:gd name="T5" fmla="*/ 326 h 341"/>
                <a:gd name="T6" fmla="*/ 120 w 274"/>
                <a:gd name="T7" fmla="*/ 326 h 341"/>
                <a:gd name="T8" fmla="*/ 96 w 274"/>
                <a:gd name="T9" fmla="*/ 306 h 341"/>
                <a:gd name="T10" fmla="*/ 96 w 274"/>
                <a:gd name="T11" fmla="*/ 40 h 341"/>
                <a:gd name="T12" fmla="*/ 143 w 274"/>
                <a:gd name="T13" fmla="*/ 16 h 341"/>
                <a:gd name="T14" fmla="*/ 159 w 274"/>
                <a:gd name="T15" fmla="*/ 16 h 341"/>
                <a:gd name="T16" fmla="*/ 159 w 274"/>
                <a:gd name="T17" fmla="*/ 0 h 341"/>
                <a:gd name="T18" fmla="*/ 76 w 274"/>
                <a:gd name="T19" fmla="*/ 2 h 341"/>
                <a:gd name="T20" fmla="*/ 0 w 274"/>
                <a:gd name="T21" fmla="*/ 0 h 341"/>
                <a:gd name="T22" fmla="*/ 0 w 274"/>
                <a:gd name="T23" fmla="*/ 16 h 341"/>
                <a:gd name="T24" fmla="*/ 12 w 274"/>
                <a:gd name="T25" fmla="*/ 16 h 341"/>
                <a:gd name="T26" fmla="*/ 51 w 274"/>
                <a:gd name="T27" fmla="*/ 39 h 341"/>
                <a:gd name="T28" fmla="*/ 51 w 274"/>
                <a:gd name="T29" fmla="*/ 302 h 341"/>
                <a:gd name="T30" fmla="*/ 12 w 274"/>
                <a:gd name="T31" fmla="*/ 326 h 341"/>
                <a:gd name="T32" fmla="*/ 0 w 274"/>
                <a:gd name="T33" fmla="*/ 326 h 341"/>
                <a:gd name="T34" fmla="*/ 0 w 274"/>
                <a:gd name="T35" fmla="*/ 341 h 341"/>
                <a:gd name="T36" fmla="*/ 260 w 274"/>
                <a:gd name="T37" fmla="*/ 341 h 341"/>
                <a:gd name="T38" fmla="*/ 274 w 274"/>
                <a:gd name="T39" fmla="*/ 21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341">
                  <a:moveTo>
                    <a:pt x="274" y="212"/>
                  </a:moveTo>
                  <a:lnTo>
                    <a:pt x="261" y="212"/>
                  </a:lnTo>
                  <a:cubicBezTo>
                    <a:pt x="256" y="263"/>
                    <a:pt x="249" y="326"/>
                    <a:pt x="161" y="326"/>
                  </a:cubicBezTo>
                  <a:lnTo>
                    <a:pt x="120" y="326"/>
                  </a:lnTo>
                  <a:cubicBezTo>
                    <a:pt x="97" y="326"/>
                    <a:pt x="96" y="322"/>
                    <a:pt x="96" y="306"/>
                  </a:cubicBezTo>
                  <a:lnTo>
                    <a:pt x="96" y="40"/>
                  </a:lnTo>
                  <a:cubicBezTo>
                    <a:pt x="96" y="23"/>
                    <a:pt x="96" y="16"/>
                    <a:pt x="143" y="16"/>
                  </a:cubicBezTo>
                  <a:lnTo>
                    <a:pt x="159" y="16"/>
                  </a:lnTo>
                  <a:lnTo>
                    <a:pt x="159" y="0"/>
                  </a:lnTo>
                  <a:cubicBezTo>
                    <a:pt x="142" y="2"/>
                    <a:pt x="96" y="2"/>
                    <a:pt x="76" y="2"/>
                  </a:cubicBezTo>
                  <a:cubicBezTo>
                    <a:pt x="56" y="2"/>
                    <a:pt x="17" y="2"/>
                    <a:pt x="0" y="0"/>
                  </a:cubicBezTo>
                  <a:lnTo>
                    <a:pt x="0" y="16"/>
                  </a:lnTo>
                  <a:lnTo>
                    <a:pt x="12" y="16"/>
                  </a:lnTo>
                  <a:cubicBezTo>
                    <a:pt x="50" y="16"/>
                    <a:pt x="51" y="21"/>
                    <a:pt x="51" y="39"/>
                  </a:cubicBezTo>
                  <a:lnTo>
                    <a:pt x="51" y="302"/>
                  </a:lnTo>
                  <a:cubicBezTo>
                    <a:pt x="51" y="320"/>
                    <a:pt x="50" y="326"/>
                    <a:pt x="12" y="326"/>
                  </a:cubicBezTo>
                  <a:lnTo>
                    <a:pt x="0" y="326"/>
                  </a:lnTo>
                  <a:lnTo>
                    <a:pt x="0" y="341"/>
                  </a:lnTo>
                  <a:lnTo>
                    <a:pt x="260" y="341"/>
                  </a:lnTo>
                  <a:lnTo>
                    <a:pt x="274" y="21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Freeform 137 1 1">
              <a:extLst>
                <a:ext uri="{FF2B5EF4-FFF2-40B4-BE49-F238E27FC236}">
                  <a16:creationId xmlns:a16="http://schemas.microsoft.com/office/drawing/2014/main" id="{8C0AB6B2-09B2-4AC8-BEBE-87937823FB9D}"/>
                </a:ext>
              </a:extLst>
            </p:cNvPr>
            <p:cNvSpPr>
              <a:spLocks noEditPoints="1"/>
            </p:cNvSpPr>
            <p:nvPr>
              <p:custDataLst>
                <p:tags r:id="rId186"/>
              </p:custDataLst>
            </p:nvPr>
          </p:nvSpPr>
          <p:spPr bwMode="auto">
            <a:xfrm>
              <a:off x="1085850" y="6103939"/>
              <a:ext cx="139700" cy="455613"/>
            </a:xfrm>
            <a:custGeom>
              <a:avLst/>
              <a:gdLst>
                <a:gd name="T0" fmla="*/ 72 w 107"/>
                <a:gd name="T1" fmla="*/ 114 h 334"/>
                <a:gd name="T2" fmla="*/ 2 w 107"/>
                <a:gd name="T3" fmla="*/ 119 h 334"/>
                <a:gd name="T4" fmla="*/ 2 w 107"/>
                <a:gd name="T5" fmla="*/ 135 h 334"/>
                <a:gd name="T6" fmla="*/ 39 w 107"/>
                <a:gd name="T7" fmla="*/ 162 h 334"/>
                <a:gd name="T8" fmla="*/ 39 w 107"/>
                <a:gd name="T9" fmla="*/ 296 h 334"/>
                <a:gd name="T10" fmla="*/ 0 w 107"/>
                <a:gd name="T11" fmla="*/ 319 h 334"/>
                <a:gd name="T12" fmla="*/ 0 w 107"/>
                <a:gd name="T13" fmla="*/ 334 h 334"/>
                <a:gd name="T14" fmla="*/ 55 w 107"/>
                <a:gd name="T15" fmla="*/ 333 h 334"/>
                <a:gd name="T16" fmla="*/ 107 w 107"/>
                <a:gd name="T17" fmla="*/ 334 h 334"/>
                <a:gd name="T18" fmla="*/ 107 w 107"/>
                <a:gd name="T19" fmla="*/ 319 h 334"/>
                <a:gd name="T20" fmla="*/ 72 w 107"/>
                <a:gd name="T21" fmla="*/ 297 h 334"/>
                <a:gd name="T22" fmla="*/ 72 w 107"/>
                <a:gd name="T23" fmla="*/ 114 h 334"/>
                <a:gd name="T24" fmla="*/ 74 w 107"/>
                <a:gd name="T25" fmla="*/ 27 h 334"/>
                <a:gd name="T26" fmla="*/ 48 w 107"/>
                <a:gd name="T27" fmla="*/ 0 h 334"/>
                <a:gd name="T28" fmla="*/ 21 w 107"/>
                <a:gd name="T29" fmla="*/ 27 h 334"/>
                <a:gd name="T30" fmla="*/ 48 w 107"/>
                <a:gd name="T31" fmla="*/ 53 h 334"/>
                <a:gd name="T32" fmla="*/ 74 w 107"/>
                <a:gd name="T33" fmla="*/ 2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334">
                  <a:moveTo>
                    <a:pt x="72" y="114"/>
                  </a:moveTo>
                  <a:lnTo>
                    <a:pt x="2" y="119"/>
                  </a:lnTo>
                  <a:lnTo>
                    <a:pt x="2" y="135"/>
                  </a:lnTo>
                  <a:cubicBezTo>
                    <a:pt x="35" y="135"/>
                    <a:pt x="39" y="138"/>
                    <a:pt x="39" y="162"/>
                  </a:cubicBezTo>
                  <a:lnTo>
                    <a:pt x="39" y="296"/>
                  </a:lnTo>
                  <a:cubicBezTo>
                    <a:pt x="39" y="319"/>
                    <a:pt x="34" y="319"/>
                    <a:pt x="0" y="319"/>
                  </a:cubicBezTo>
                  <a:lnTo>
                    <a:pt x="0" y="334"/>
                  </a:lnTo>
                  <a:cubicBezTo>
                    <a:pt x="16" y="334"/>
                    <a:pt x="43" y="333"/>
                    <a:pt x="55" y="333"/>
                  </a:cubicBezTo>
                  <a:cubicBezTo>
                    <a:pt x="73" y="333"/>
                    <a:pt x="90" y="334"/>
                    <a:pt x="107" y="334"/>
                  </a:cubicBezTo>
                  <a:lnTo>
                    <a:pt x="107" y="319"/>
                  </a:lnTo>
                  <a:cubicBezTo>
                    <a:pt x="74" y="319"/>
                    <a:pt x="72" y="316"/>
                    <a:pt x="72" y="297"/>
                  </a:cubicBezTo>
                  <a:lnTo>
                    <a:pt x="72" y="114"/>
                  </a:lnTo>
                  <a:close/>
                  <a:moveTo>
                    <a:pt x="74" y="27"/>
                  </a:moveTo>
                  <a:cubicBezTo>
                    <a:pt x="74" y="11"/>
                    <a:pt x="62" y="0"/>
                    <a:pt x="48" y="0"/>
                  </a:cubicBezTo>
                  <a:cubicBezTo>
                    <a:pt x="32" y="0"/>
                    <a:pt x="21" y="14"/>
                    <a:pt x="21" y="27"/>
                  </a:cubicBezTo>
                  <a:cubicBezTo>
                    <a:pt x="21" y="40"/>
                    <a:pt x="32" y="53"/>
                    <a:pt x="48" y="53"/>
                  </a:cubicBezTo>
                  <a:cubicBezTo>
                    <a:pt x="62" y="53"/>
                    <a:pt x="74" y="43"/>
                    <a:pt x="74" y="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Freeform 138 1 1">
              <a:extLst>
                <a:ext uri="{FF2B5EF4-FFF2-40B4-BE49-F238E27FC236}">
                  <a16:creationId xmlns:a16="http://schemas.microsoft.com/office/drawing/2014/main" id="{EFC04728-4B1B-449C-966B-39744B08E0E0}"/>
                </a:ext>
              </a:extLst>
            </p:cNvPr>
            <p:cNvSpPr>
              <a:spLocks/>
            </p:cNvSpPr>
            <p:nvPr>
              <p:custDataLst>
                <p:tags r:id="rId187"/>
              </p:custDataLst>
            </p:nvPr>
          </p:nvSpPr>
          <p:spPr bwMode="auto">
            <a:xfrm>
              <a:off x="1265238" y="6259514"/>
              <a:ext cx="328613" cy="300038"/>
            </a:xfrm>
            <a:custGeom>
              <a:avLst/>
              <a:gdLst>
                <a:gd name="T0" fmla="*/ 39 w 251"/>
                <a:gd name="T1" fmla="*/ 49 h 220"/>
                <a:gd name="T2" fmla="*/ 39 w 251"/>
                <a:gd name="T3" fmla="*/ 182 h 220"/>
                <a:gd name="T4" fmla="*/ 0 w 251"/>
                <a:gd name="T5" fmla="*/ 205 h 220"/>
                <a:gd name="T6" fmla="*/ 0 w 251"/>
                <a:gd name="T7" fmla="*/ 220 h 220"/>
                <a:gd name="T8" fmla="*/ 56 w 251"/>
                <a:gd name="T9" fmla="*/ 219 h 220"/>
                <a:gd name="T10" fmla="*/ 112 w 251"/>
                <a:gd name="T11" fmla="*/ 220 h 220"/>
                <a:gd name="T12" fmla="*/ 112 w 251"/>
                <a:gd name="T13" fmla="*/ 205 h 220"/>
                <a:gd name="T14" fmla="*/ 73 w 251"/>
                <a:gd name="T15" fmla="*/ 182 h 220"/>
                <a:gd name="T16" fmla="*/ 73 w 251"/>
                <a:gd name="T17" fmla="*/ 90 h 220"/>
                <a:gd name="T18" fmla="*/ 141 w 251"/>
                <a:gd name="T19" fmla="*/ 11 h 220"/>
                <a:gd name="T20" fmla="*/ 178 w 251"/>
                <a:gd name="T21" fmla="*/ 66 h 220"/>
                <a:gd name="T22" fmla="*/ 178 w 251"/>
                <a:gd name="T23" fmla="*/ 182 h 220"/>
                <a:gd name="T24" fmla="*/ 139 w 251"/>
                <a:gd name="T25" fmla="*/ 205 h 220"/>
                <a:gd name="T26" fmla="*/ 139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4 h 220"/>
                <a:gd name="T38" fmla="*/ 197 w 251"/>
                <a:gd name="T39" fmla="*/ 18 h 220"/>
                <a:gd name="T40" fmla="*/ 144 w 251"/>
                <a:gd name="T41" fmla="*/ 0 h 220"/>
                <a:gd name="T42" fmla="*/ 70 w 251"/>
                <a:gd name="T43" fmla="*/ 52 h 220"/>
                <a:gd name="T44" fmla="*/ 70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8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2"/>
                  </a:cubicBezTo>
                  <a:lnTo>
                    <a:pt x="73" y="90"/>
                  </a:lnTo>
                  <a:cubicBezTo>
                    <a:pt x="73" y="39"/>
                    <a:pt x="109" y="11"/>
                    <a:pt x="141" y="11"/>
                  </a:cubicBezTo>
                  <a:cubicBezTo>
                    <a:pt x="172" y="11"/>
                    <a:pt x="178" y="38"/>
                    <a:pt x="178" y="66"/>
                  </a:cubicBezTo>
                  <a:lnTo>
                    <a:pt x="178" y="182"/>
                  </a:lnTo>
                  <a:cubicBezTo>
                    <a:pt x="178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2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3" y="205"/>
                    <a:pt x="212" y="190"/>
                  </a:cubicBezTo>
                  <a:lnTo>
                    <a:pt x="212" y="94"/>
                  </a:lnTo>
                  <a:cubicBezTo>
                    <a:pt x="212" y="52"/>
                    <a:pt x="212" y="36"/>
                    <a:pt x="197" y="18"/>
                  </a:cubicBezTo>
                  <a:cubicBezTo>
                    <a:pt x="190" y="10"/>
                    <a:pt x="173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139 2 1">
              <a:extLst>
                <a:ext uri="{FF2B5EF4-FFF2-40B4-BE49-F238E27FC236}">
                  <a16:creationId xmlns:a16="http://schemas.microsoft.com/office/drawing/2014/main" id="{EEB6B5B7-128A-42A9-A375-CE05FE94BB69}"/>
                </a:ext>
              </a:extLst>
            </p:cNvPr>
            <p:cNvSpPr>
              <a:spLocks noEditPoints="1"/>
            </p:cNvSpPr>
            <p:nvPr>
              <p:custDataLst>
                <p:tags r:id="rId188"/>
              </p:custDataLst>
            </p:nvPr>
          </p:nvSpPr>
          <p:spPr bwMode="auto">
            <a:xfrm>
              <a:off x="1625600" y="6254751"/>
              <a:ext cx="250825" cy="312738"/>
            </a:xfrm>
            <a:custGeom>
              <a:avLst/>
              <a:gdLst>
                <a:gd name="T0" fmla="*/ 42 w 193"/>
                <a:gd name="T1" fmla="*/ 97 h 229"/>
                <a:gd name="T2" fmla="*/ 104 w 193"/>
                <a:gd name="T3" fmla="*/ 11 h 229"/>
                <a:gd name="T4" fmla="*/ 160 w 193"/>
                <a:gd name="T5" fmla="*/ 97 h 229"/>
                <a:gd name="T6" fmla="*/ 42 w 193"/>
                <a:gd name="T7" fmla="*/ 97 h 229"/>
                <a:gd name="T8" fmla="*/ 41 w 193"/>
                <a:gd name="T9" fmla="*/ 108 h 229"/>
                <a:gd name="T10" fmla="*/ 180 w 193"/>
                <a:gd name="T11" fmla="*/ 108 h 229"/>
                <a:gd name="T12" fmla="*/ 193 w 193"/>
                <a:gd name="T13" fmla="*/ 97 h 229"/>
                <a:gd name="T14" fmla="*/ 104 w 193"/>
                <a:gd name="T15" fmla="*/ 0 h 229"/>
                <a:gd name="T16" fmla="*/ 0 w 193"/>
                <a:gd name="T17" fmla="*/ 113 h 229"/>
                <a:gd name="T18" fmla="*/ 110 w 193"/>
                <a:gd name="T19" fmla="*/ 229 h 229"/>
                <a:gd name="T20" fmla="*/ 193 w 193"/>
                <a:gd name="T21" fmla="*/ 164 h 229"/>
                <a:gd name="T22" fmla="*/ 186 w 193"/>
                <a:gd name="T23" fmla="*/ 158 h 229"/>
                <a:gd name="T24" fmla="*/ 180 w 193"/>
                <a:gd name="T25" fmla="*/ 165 h 229"/>
                <a:gd name="T26" fmla="*/ 113 w 193"/>
                <a:gd name="T27" fmla="*/ 216 h 229"/>
                <a:gd name="T28" fmla="*/ 56 w 193"/>
                <a:gd name="T29" fmla="*/ 183 h 229"/>
                <a:gd name="T30" fmla="*/ 41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7"/>
                  </a:moveTo>
                  <a:cubicBezTo>
                    <a:pt x="45" y="23"/>
                    <a:pt x="87" y="11"/>
                    <a:pt x="104" y="11"/>
                  </a:cubicBezTo>
                  <a:cubicBezTo>
                    <a:pt x="155" y="11"/>
                    <a:pt x="160" y="78"/>
                    <a:pt x="160" y="97"/>
                  </a:cubicBezTo>
                  <a:lnTo>
                    <a:pt x="42" y="97"/>
                  </a:lnTo>
                  <a:close/>
                  <a:moveTo>
                    <a:pt x="41" y="108"/>
                  </a:moveTo>
                  <a:lnTo>
                    <a:pt x="180" y="108"/>
                  </a:lnTo>
                  <a:cubicBezTo>
                    <a:pt x="191" y="108"/>
                    <a:pt x="193" y="108"/>
                    <a:pt x="193" y="97"/>
                  </a:cubicBezTo>
                  <a:cubicBezTo>
                    <a:pt x="193" y="48"/>
                    <a:pt x="166" y="0"/>
                    <a:pt x="104" y="0"/>
                  </a:cubicBezTo>
                  <a:cubicBezTo>
                    <a:pt x="46" y="0"/>
                    <a:pt x="0" y="51"/>
                    <a:pt x="0" y="113"/>
                  </a:cubicBezTo>
                  <a:cubicBezTo>
                    <a:pt x="0" y="180"/>
                    <a:pt x="52" y="229"/>
                    <a:pt x="110" y="229"/>
                  </a:cubicBezTo>
                  <a:cubicBezTo>
                    <a:pt x="170" y="229"/>
                    <a:pt x="193" y="173"/>
                    <a:pt x="193" y="164"/>
                  </a:cubicBezTo>
                  <a:cubicBezTo>
                    <a:pt x="193" y="159"/>
                    <a:pt x="189" y="158"/>
                    <a:pt x="186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2" y="216"/>
                    <a:pt x="118" y="216"/>
                    <a:pt x="113" y="216"/>
                  </a:cubicBezTo>
                  <a:cubicBezTo>
                    <a:pt x="88" y="216"/>
                    <a:pt x="68" y="201"/>
                    <a:pt x="56" y="183"/>
                  </a:cubicBezTo>
                  <a:cubicBezTo>
                    <a:pt x="41" y="159"/>
                    <a:pt x="41" y="126"/>
                    <a:pt x="41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Freeform 140 2 1">
              <a:extLst>
                <a:ext uri="{FF2B5EF4-FFF2-40B4-BE49-F238E27FC236}">
                  <a16:creationId xmlns:a16="http://schemas.microsoft.com/office/drawing/2014/main" id="{31A6E78E-1287-4CA6-8491-1674FC97D5A7}"/>
                </a:ext>
              </a:extLst>
            </p:cNvPr>
            <p:cNvSpPr>
              <a:spLocks noEditPoints="1"/>
            </p:cNvSpPr>
            <p:nvPr>
              <p:custDataLst>
                <p:tags r:id="rId189"/>
              </p:custDataLst>
            </p:nvPr>
          </p:nvSpPr>
          <p:spPr bwMode="auto">
            <a:xfrm>
              <a:off x="1922463" y="6254751"/>
              <a:ext cx="293688" cy="312738"/>
            </a:xfrm>
            <a:custGeom>
              <a:avLst/>
              <a:gdLst>
                <a:gd name="T0" fmla="*/ 145 w 225"/>
                <a:gd name="T1" fmla="*/ 185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3 w 225"/>
                <a:gd name="T9" fmla="*/ 151 h 229"/>
                <a:gd name="T10" fmla="*/ 213 w 225"/>
                <a:gd name="T11" fmla="*/ 179 h 229"/>
                <a:gd name="T12" fmla="*/ 195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7 h 229"/>
                <a:gd name="T20" fmla="*/ 90 w 225"/>
                <a:gd name="T21" fmla="*/ 0 h 229"/>
                <a:gd name="T22" fmla="*/ 15 w 225"/>
                <a:gd name="T23" fmla="*/ 56 h 229"/>
                <a:gd name="T24" fmla="*/ 38 w 225"/>
                <a:gd name="T25" fmla="*/ 80 h 229"/>
                <a:gd name="T26" fmla="*/ 61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2 w 225"/>
                <a:gd name="T33" fmla="*/ 74 h 229"/>
                <a:gd name="T34" fmla="*/ 142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5 w 225"/>
                <a:gd name="T43" fmla="*/ 185 h 229"/>
                <a:gd name="T44" fmla="*/ 142 w 225"/>
                <a:gd name="T45" fmla="*/ 103 h 229"/>
                <a:gd name="T46" fmla="*/ 142 w 225"/>
                <a:gd name="T47" fmla="*/ 153 h 229"/>
                <a:gd name="T48" fmla="*/ 84 w 225"/>
                <a:gd name="T49" fmla="*/ 218 h 229"/>
                <a:gd name="T50" fmla="*/ 39 w 225"/>
                <a:gd name="T51" fmla="*/ 175 h 229"/>
                <a:gd name="T52" fmla="*/ 142 w 225"/>
                <a:gd name="T53" fmla="*/ 10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5"/>
                  </a:moveTo>
                  <a:cubicBezTo>
                    <a:pt x="147" y="205"/>
                    <a:pt x="161" y="226"/>
                    <a:pt x="184" y="226"/>
                  </a:cubicBezTo>
                  <a:cubicBezTo>
                    <a:pt x="195" y="226"/>
                    <a:pt x="225" y="219"/>
                    <a:pt x="225" y="179"/>
                  </a:cubicBezTo>
                  <a:lnTo>
                    <a:pt x="225" y="151"/>
                  </a:lnTo>
                  <a:lnTo>
                    <a:pt x="213" y="151"/>
                  </a:lnTo>
                  <a:lnTo>
                    <a:pt x="213" y="179"/>
                  </a:lnTo>
                  <a:cubicBezTo>
                    <a:pt x="213" y="208"/>
                    <a:pt x="200" y="211"/>
                    <a:pt x="195" y="211"/>
                  </a:cubicBezTo>
                  <a:cubicBezTo>
                    <a:pt x="178" y="211"/>
                    <a:pt x="176" y="188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7"/>
                  </a:cubicBezTo>
                  <a:cubicBezTo>
                    <a:pt x="139" y="8"/>
                    <a:pt x="114" y="0"/>
                    <a:pt x="90" y="0"/>
                  </a:cubicBezTo>
                  <a:cubicBezTo>
                    <a:pt x="49" y="0"/>
                    <a:pt x="15" y="23"/>
                    <a:pt x="15" y="56"/>
                  </a:cubicBezTo>
                  <a:cubicBezTo>
                    <a:pt x="15" y="71"/>
                    <a:pt x="25" y="80"/>
                    <a:pt x="38" y="80"/>
                  </a:cubicBezTo>
                  <a:cubicBezTo>
                    <a:pt x="52" y="80"/>
                    <a:pt x="61" y="70"/>
                    <a:pt x="61" y="57"/>
                  </a:cubicBezTo>
                  <a:cubicBezTo>
                    <a:pt x="61" y="51"/>
                    <a:pt x="58" y="34"/>
                    <a:pt x="35" y="34"/>
                  </a:cubicBezTo>
                  <a:cubicBezTo>
                    <a:pt x="49" y="16"/>
                    <a:pt x="73" y="11"/>
                    <a:pt x="89" y="11"/>
                  </a:cubicBezTo>
                  <a:cubicBezTo>
                    <a:pt x="114" y="11"/>
                    <a:pt x="142" y="30"/>
                    <a:pt x="142" y="74"/>
                  </a:cubicBezTo>
                  <a:lnTo>
                    <a:pt x="142" y="93"/>
                  </a:lnTo>
                  <a:cubicBezTo>
                    <a:pt x="117" y="94"/>
                    <a:pt x="82" y="96"/>
                    <a:pt x="50" y="111"/>
                  </a:cubicBezTo>
                  <a:cubicBezTo>
                    <a:pt x="13" y="128"/>
                    <a:pt x="0" y="154"/>
                    <a:pt x="0" y="176"/>
                  </a:cubicBezTo>
                  <a:cubicBezTo>
                    <a:pt x="0" y="216"/>
                    <a:pt x="49" y="229"/>
                    <a:pt x="80" y="229"/>
                  </a:cubicBezTo>
                  <a:cubicBezTo>
                    <a:pt x="113" y="229"/>
                    <a:pt x="136" y="209"/>
                    <a:pt x="145" y="185"/>
                  </a:cubicBezTo>
                  <a:close/>
                  <a:moveTo>
                    <a:pt x="142" y="103"/>
                  </a:moveTo>
                  <a:lnTo>
                    <a:pt x="142" y="153"/>
                  </a:lnTo>
                  <a:cubicBezTo>
                    <a:pt x="142" y="201"/>
                    <a:pt x="106" y="218"/>
                    <a:pt x="84" y="218"/>
                  </a:cubicBezTo>
                  <a:cubicBezTo>
                    <a:pt x="59" y="218"/>
                    <a:pt x="39" y="200"/>
                    <a:pt x="39" y="175"/>
                  </a:cubicBezTo>
                  <a:cubicBezTo>
                    <a:pt x="39" y="148"/>
                    <a:pt x="60" y="106"/>
                    <a:pt x="142" y="10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41 2 1">
              <a:extLst>
                <a:ext uri="{FF2B5EF4-FFF2-40B4-BE49-F238E27FC236}">
                  <a16:creationId xmlns:a16="http://schemas.microsoft.com/office/drawing/2014/main" id="{43294D6E-FF72-4A32-94B1-365E6CAA3314}"/>
                </a:ext>
              </a:extLst>
            </p:cNvPr>
            <p:cNvSpPr>
              <a:spLocks/>
            </p:cNvSpPr>
            <p:nvPr>
              <p:custDataLst>
                <p:tags r:id="rId190"/>
              </p:custDataLst>
            </p:nvPr>
          </p:nvSpPr>
          <p:spPr bwMode="auto">
            <a:xfrm>
              <a:off x="2238375" y="6259514"/>
              <a:ext cx="220663" cy="300038"/>
            </a:xfrm>
            <a:custGeom>
              <a:avLst/>
              <a:gdLst>
                <a:gd name="T0" fmla="*/ 70 w 168"/>
                <a:gd name="T1" fmla="*/ 55 h 220"/>
                <a:gd name="T2" fmla="*/ 70 w 168"/>
                <a:gd name="T3" fmla="*/ 0 h 220"/>
                <a:gd name="T4" fmla="*/ 0 w 168"/>
                <a:gd name="T5" fmla="*/ 5 h 220"/>
                <a:gd name="T6" fmla="*/ 0 w 168"/>
                <a:gd name="T7" fmla="*/ 21 h 220"/>
                <a:gd name="T8" fmla="*/ 39 w 168"/>
                <a:gd name="T9" fmla="*/ 49 h 220"/>
                <a:gd name="T10" fmla="*/ 39 w 168"/>
                <a:gd name="T11" fmla="*/ 182 h 220"/>
                <a:gd name="T12" fmla="*/ 0 w 168"/>
                <a:gd name="T13" fmla="*/ 205 h 220"/>
                <a:gd name="T14" fmla="*/ 0 w 168"/>
                <a:gd name="T15" fmla="*/ 220 h 220"/>
                <a:gd name="T16" fmla="*/ 57 w 168"/>
                <a:gd name="T17" fmla="*/ 219 h 220"/>
                <a:gd name="T18" fmla="*/ 121 w 168"/>
                <a:gd name="T19" fmla="*/ 220 h 220"/>
                <a:gd name="T20" fmla="*/ 121 w 168"/>
                <a:gd name="T21" fmla="*/ 205 h 220"/>
                <a:gd name="T22" fmla="*/ 110 w 168"/>
                <a:gd name="T23" fmla="*/ 205 h 220"/>
                <a:gd name="T24" fmla="*/ 72 w 168"/>
                <a:gd name="T25" fmla="*/ 181 h 220"/>
                <a:gd name="T26" fmla="*/ 72 w 168"/>
                <a:gd name="T27" fmla="*/ 104 h 220"/>
                <a:gd name="T28" fmla="*/ 131 w 168"/>
                <a:gd name="T29" fmla="*/ 11 h 220"/>
                <a:gd name="T30" fmla="*/ 137 w 168"/>
                <a:gd name="T31" fmla="*/ 11 h 220"/>
                <a:gd name="T32" fmla="*/ 125 w 168"/>
                <a:gd name="T33" fmla="*/ 31 h 220"/>
                <a:gd name="T34" fmla="*/ 147 w 168"/>
                <a:gd name="T35" fmla="*/ 52 h 220"/>
                <a:gd name="T36" fmla="*/ 168 w 168"/>
                <a:gd name="T37" fmla="*/ 30 h 220"/>
                <a:gd name="T38" fmla="*/ 131 w 168"/>
                <a:gd name="T39" fmla="*/ 0 h 220"/>
                <a:gd name="T40" fmla="*/ 70 w 168"/>
                <a:gd name="T41" fmla="*/ 5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8" h="220">
                  <a:moveTo>
                    <a:pt x="70" y="55"/>
                  </a:move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182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0"/>
                  </a:lnTo>
                  <a:cubicBezTo>
                    <a:pt x="20" y="220"/>
                    <a:pt x="43" y="219"/>
                    <a:pt x="57" y="219"/>
                  </a:cubicBezTo>
                  <a:cubicBezTo>
                    <a:pt x="77" y="219"/>
                    <a:pt x="101" y="219"/>
                    <a:pt x="121" y="220"/>
                  </a:cubicBezTo>
                  <a:lnTo>
                    <a:pt x="121" y="205"/>
                  </a:lnTo>
                  <a:lnTo>
                    <a:pt x="110" y="205"/>
                  </a:lnTo>
                  <a:cubicBezTo>
                    <a:pt x="73" y="205"/>
                    <a:pt x="72" y="199"/>
                    <a:pt x="72" y="181"/>
                  </a:cubicBezTo>
                  <a:lnTo>
                    <a:pt x="72" y="104"/>
                  </a:lnTo>
                  <a:cubicBezTo>
                    <a:pt x="72" y="55"/>
                    <a:pt x="93" y="11"/>
                    <a:pt x="131" y="11"/>
                  </a:cubicBezTo>
                  <a:cubicBezTo>
                    <a:pt x="135" y="11"/>
                    <a:pt x="136" y="11"/>
                    <a:pt x="137" y="11"/>
                  </a:cubicBezTo>
                  <a:cubicBezTo>
                    <a:pt x="135" y="12"/>
                    <a:pt x="125" y="18"/>
                    <a:pt x="125" y="31"/>
                  </a:cubicBezTo>
                  <a:cubicBezTo>
                    <a:pt x="125" y="45"/>
                    <a:pt x="136" y="52"/>
                    <a:pt x="147" y="52"/>
                  </a:cubicBezTo>
                  <a:cubicBezTo>
                    <a:pt x="156" y="52"/>
                    <a:pt x="168" y="46"/>
                    <a:pt x="168" y="30"/>
                  </a:cubicBezTo>
                  <a:cubicBezTo>
                    <a:pt x="168" y="14"/>
                    <a:pt x="153" y="0"/>
                    <a:pt x="131" y="0"/>
                  </a:cubicBezTo>
                  <a:cubicBezTo>
                    <a:pt x="95" y="0"/>
                    <a:pt x="77" y="33"/>
                    <a:pt x="70" y="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42 2 1">
              <a:extLst>
                <a:ext uri="{FF2B5EF4-FFF2-40B4-BE49-F238E27FC236}">
                  <a16:creationId xmlns:a16="http://schemas.microsoft.com/office/drawing/2014/main" id="{B1D25D5F-AA3B-494F-B59A-C6F2C23ACCE1}"/>
                </a:ext>
              </a:extLst>
            </p:cNvPr>
            <p:cNvSpPr>
              <a:spLocks noEditPoints="1"/>
            </p:cNvSpPr>
            <p:nvPr>
              <p:custDataLst>
                <p:tags r:id="rId191"/>
              </p:custDataLst>
            </p:nvPr>
          </p:nvSpPr>
          <p:spPr bwMode="auto">
            <a:xfrm>
              <a:off x="2532063" y="6265864"/>
              <a:ext cx="68263" cy="293688"/>
            </a:xfrm>
            <a:custGeom>
              <a:avLst/>
              <a:gdLst>
                <a:gd name="T0" fmla="*/ 53 w 53"/>
                <a:gd name="T1" fmla="*/ 27 h 215"/>
                <a:gd name="T2" fmla="*/ 27 w 53"/>
                <a:gd name="T3" fmla="*/ 0 h 215"/>
                <a:gd name="T4" fmla="*/ 0 w 53"/>
                <a:gd name="T5" fmla="*/ 27 h 215"/>
                <a:gd name="T6" fmla="*/ 27 w 53"/>
                <a:gd name="T7" fmla="*/ 53 h 215"/>
                <a:gd name="T8" fmla="*/ 53 w 53"/>
                <a:gd name="T9" fmla="*/ 27 h 215"/>
                <a:gd name="T10" fmla="*/ 53 w 53"/>
                <a:gd name="T11" fmla="*/ 189 h 215"/>
                <a:gd name="T12" fmla="*/ 27 w 53"/>
                <a:gd name="T13" fmla="*/ 162 h 215"/>
                <a:gd name="T14" fmla="*/ 0 w 53"/>
                <a:gd name="T15" fmla="*/ 189 h 215"/>
                <a:gd name="T16" fmla="*/ 27 w 53"/>
                <a:gd name="T17" fmla="*/ 215 h 215"/>
                <a:gd name="T18" fmla="*/ 53 w 53"/>
                <a:gd name="T19" fmla="*/ 18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15">
                  <a:moveTo>
                    <a:pt x="53" y="27"/>
                  </a:moveTo>
                  <a:cubicBezTo>
                    <a:pt x="53" y="12"/>
                    <a:pt x="41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1" y="53"/>
                    <a:pt x="53" y="41"/>
                    <a:pt x="53" y="27"/>
                  </a:cubicBezTo>
                  <a:close/>
                  <a:moveTo>
                    <a:pt x="53" y="189"/>
                  </a:moveTo>
                  <a:cubicBezTo>
                    <a:pt x="53" y="174"/>
                    <a:pt x="41" y="162"/>
                    <a:pt x="27" y="162"/>
                  </a:cubicBezTo>
                  <a:cubicBezTo>
                    <a:pt x="12" y="162"/>
                    <a:pt x="0" y="174"/>
                    <a:pt x="0" y="189"/>
                  </a:cubicBezTo>
                  <a:cubicBezTo>
                    <a:pt x="0" y="203"/>
                    <a:pt x="12" y="215"/>
                    <a:pt x="27" y="215"/>
                  </a:cubicBezTo>
                  <a:cubicBezTo>
                    <a:pt x="41" y="215"/>
                    <a:pt x="53" y="203"/>
                    <a:pt x="53" y="18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143 2 1">
              <a:extLst>
                <a:ext uri="{FF2B5EF4-FFF2-40B4-BE49-F238E27FC236}">
                  <a16:creationId xmlns:a16="http://schemas.microsoft.com/office/drawing/2014/main" id="{5BF5D3B2-4965-4A2D-A4D7-B467CE75B000}"/>
                </a:ext>
              </a:extLst>
            </p:cNvPr>
            <p:cNvSpPr>
              <a:spLocks/>
            </p:cNvSpPr>
            <p:nvPr>
              <p:custDataLst>
                <p:tags r:id="rId192"/>
              </p:custDataLst>
            </p:nvPr>
          </p:nvSpPr>
          <p:spPr bwMode="auto">
            <a:xfrm>
              <a:off x="2940050" y="5634039"/>
              <a:ext cx="549275" cy="465138"/>
            </a:xfrm>
            <a:custGeom>
              <a:avLst/>
              <a:gdLst>
                <a:gd name="T0" fmla="*/ 361 w 420"/>
                <a:gd name="T1" fmla="*/ 39 h 341"/>
                <a:gd name="T2" fmla="*/ 403 w 420"/>
                <a:gd name="T3" fmla="*/ 16 h 341"/>
                <a:gd name="T4" fmla="*/ 420 w 420"/>
                <a:gd name="T5" fmla="*/ 6 h 341"/>
                <a:gd name="T6" fmla="*/ 413 w 420"/>
                <a:gd name="T7" fmla="*/ 0 h 341"/>
                <a:gd name="T8" fmla="*/ 350 w 420"/>
                <a:gd name="T9" fmla="*/ 2 h 341"/>
                <a:gd name="T10" fmla="*/ 285 w 420"/>
                <a:gd name="T11" fmla="*/ 0 h 341"/>
                <a:gd name="T12" fmla="*/ 276 w 420"/>
                <a:gd name="T13" fmla="*/ 10 h 341"/>
                <a:gd name="T14" fmla="*/ 290 w 420"/>
                <a:gd name="T15" fmla="*/ 16 h 341"/>
                <a:gd name="T16" fmla="*/ 309 w 420"/>
                <a:gd name="T17" fmla="*/ 17 h 341"/>
                <a:gd name="T18" fmla="*/ 322 w 420"/>
                <a:gd name="T19" fmla="*/ 25 h 341"/>
                <a:gd name="T20" fmla="*/ 320 w 420"/>
                <a:gd name="T21" fmla="*/ 34 h 341"/>
                <a:gd name="T22" fmla="*/ 290 w 420"/>
                <a:gd name="T23" fmla="*/ 156 h 341"/>
                <a:gd name="T24" fmla="*/ 138 w 420"/>
                <a:gd name="T25" fmla="*/ 156 h 341"/>
                <a:gd name="T26" fmla="*/ 168 w 420"/>
                <a:gd name="T27" fmla="*/ 39 h 341"/>
                <a:gd name="T28" fmla="*/ 209 w 420"/>
                <a:gd name="T29" fmla="*/ 16 h 341"/>
                <a:gd name="T30" fmla="*/ 226 w 420"/>
                <a:gd name="T31" fmla="*/ 6 h 341"/>
                <a:gd name="T32" fmla="*/ 219 w 420"/>
                <a:gd name="T33" fmla="*/ 0 h 341"/>
                <a:gd name="T34" fmla="*/ 156 w 420"/>
                <a:gd name="T35" fmla="*/ 2 h 341"/>
                <a:gd name="T36" fmla="*/ 91 w 420"/>
                <a:gd name="T37" fmla="*/ 0 h 341"/>
                <a:gd name="T38" fmla="*/ 82 w 420"/>
                <a:gd name="T39" fmla="*/ 10 h 341"/>
                <a:gd name="T40" fmla="*/ 96 w 420"/>
                <a:gd name="T41" fmla="*/ 16 h 341"/>
                <a:gd name="T42" fmla="*/ 115 w 420"/>
                <a:gd name="T43" fmla="*/ 17 h 341"/>
                <a:gd name="T44" fmla="*/ 128 w 420"/>
                <a:gd name="T45" fmla="*/ 25 h 341"/>
                <a:gd name="T46" fmla="*/ 126 w 420"/>
                <a:gd name="T47" fmla="*/ 34 h 341"/>
                <a:gd name="T48" fmla="*/ 59 w 420"/>
                <a:gd name="T49" fmla="*/ 302 h 341"/>
                <a:gd name="T50" fmla="*/ 14 w 420"/>
                <a:gd name="T51" fmla="*/ 326 h 341"/>
                <a:gd name="T52" fmla="*/ 0 w 420"/>
                <a:gd name="T53" fmla="*/ 336 h 341"/>
                <a:gd name="T54" fmla="*/ 7 w 420"/>
                <a:gd name="T55" fmla="*/ 341 h 341"/>
                <a:gd name="T56" fmla="*/ 71 w 420"/>
                <a:gd name="T57" fmla="*/ 340 h 341"/>
                <a:gd name="T58" fmla="*/ 103 w 420"/>
                <a:gd name="T59" fmla="*/ 340 h 341"/>
                <a:gd name="T60" fmla="*/ 135 w 420"/>
                <a:gd name="T61" fmla="*/ 341 h 341"/>
                <a:gd name="T62" fmla="*/ 145 w 420"/>
                <a:gd name="T63" fmla="*/ 331 h 341"/>
                <a:gd name="T64" fmla="*/ 131 w 420"/>
                <a:gd name="T65" fmla="*/ 326 h 341"/>
                <a:gd name="T66" fmla="*/ 99 w 420"/>
                <a:gd name="T67" fmla="*/ 317 h 341"/>
                <a:gd name="T68" fmla="*/ 100 w 420"/>
                <a:gd name="T69" fmla="*/ 308 h 341"/>
                <a:gd name="T70" fmla="*/ 134 w 420"/>
                <a:gd name="T71" fmla="*/ 172 h 341"/>
                <a:gd name="T72" fmla="*/ 286 w 420"/>
                <a:gd name="T73" fmla="*/ 172 h 341"/>
                <a:gd name="T74" fmla="*/ 252 w 420"/>
                <a:gd name="T75" fmla="*/ 309 h 341"/>
                <a:gd name="T76" fmla="*/ 206 w 420"/>
                <a:gd name="T77" fmla="*/ 326 h 341"/>
                <a:gd name="T78" fmla="*/ 194 w 420"/>
                <a:gd name="T79" fmla="*/ 336 h 341"/>
                <a:gd name="T80" fmla="*/ 201 w 420"/>
                <a:gd name="T81" fmla="*/ 341 h 341"/>
                <a:gd name="T82" fmla="*/ 265 w 420"/>
                <a:gd name="T83" fmla="*/ 340 h 341"/>
                <a:gd name="T84" fmla="*/ 297 w 420"/>
                <a:gd name="T85" fmla="*/ 340 h 341"/>
                <a:gd name="T86" fmla="*/ 329 w 420"/>
                <a:gd name="T87" fmla="*/ 341 h 341"/>
                <a:gd name="T88" fmla="*/ 339 w 420"/>
                <a:gd name="T89" fmla="*/ 331 h 341"/>
                <a:gd name="T90" fmla="*/ 325 w 420"/>
                <a:gd name="T91" fmla="*/ 326 h 341"/>
                <a:gd name="T92" fmla="*/ 293 w 420"/>
                <a:gd name="T93" fmla="*/ 317 h 341"/>
                <a:gd name="T94" fmla="*/ 294 w 420"/>
                <a:gd name="T95" fmla="*/ 308 h 341"/>
                <a:gd name="T96" fmla="*/ 361 w 420"/>
                <a:gd name="T97" fmla="*/ 3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0" h="341">
                  <a:moveTo>
                    <a:pt x="361" y="39"/>
                  </a:moveTo>
                  <a:cubicBezTo>
                    <a:pt x="366" y="21"/>
                    <a:pt x="367" y="16"/>
                    <a:pt x="403" y="16"/>
                  </a:cubicBezTo>
                  <a:cubicBezTo>
                    <a:pt x="416" y="16"/>
                    <a:pt x="420" y="16"/>
                    <a:pt x="420" y="6"/>
                  </a:cubicBezTo>
                  <a:cubicBezTo>
                    <a:pt x="420" y="0"/>
                    <a:pt x="415" y="0"/>
                    <a:pt x="413" y="0"/>
                  </a:cubicBezTo>
                  <a:cubicBezTo>
                    <a:pt x="399" y="0"/>
                    <a:pt x="363" y="2"/>
                    <a:pt x="350" y="2"/>
                  </a:cubicBezTo>
                  <a:cubicBezTo>
                    <a:pt x="335" y="2"/>
                    <a:pt x="300" y="0"/>
                    <a:pt x="285" y="0"/>
                  </a:cubicBezTo>
                  <a:cubicBezTo>
                    <a:pt x="281" y="0"/>
                    <a:pt x="276" y="0"/>
                    <a:pt x="276" y="10"/>
                  </a:cubicBezTo>
                  <a:cubicBezTo>
                    <a:pt x="276" y="16"/>
                    <a:pt x="280" y="16"/>
                    <a:pt x="290" y="16"/>
                  </a:cubicBezTo>
                  <a:cubicBezTo>
                    <a:pt x="291" y="16"/>
                    <a:pt x="300" y="16"/>
                    <a:pt x="309" y="17"/>
                  </a:cubicBezTo>
                  <a:cubicBezTo>
                    <a:pt x="318" y="18"/>
                    <a:pt x="322" y="18"/>
                    <a:pt x="322" y="25"/>
                  </a:cubicBezTo>
                  <a:cubicBezTo>
                    <a:pt x="322" y="27"/>
                    <a:pt x="322" y="28"/>
                    <a:pt x="320" y="34"/>
                  </a:cubicBezTo>
                  <a:lnTo>
                    <a:pt x="290" y="156"/>
                  </a:lnTo>
                  <a:lnTo>
                    <a:pt x="138" y="156"/>
                  </a:lnTo>
                  <a:lnTo>
                    <a:pt x="168" y="39"/>
                  </a:lnTo>
                  <a:cubicBezTo>
                    <a:pt x="172" y="21"/>
                    <a:pt x="174" y="16"/>
                    <a:pt x="209" y="16"/>
                  </a:cubicBezTo>
                  <a:cubicBezTo>
                    <a:pt x="222" y="16"/>
                    <a:pt x="226" y="16"/>
                    <a:pt x="226" y="6"/>
                  </a:cubicBezTo>
                  <a:cubicBezTo>
                    <a:pt x="226" y="0"/>
                    <a:pt x="221" y="0"/>
                    <a:pt x="219" y="0"/>
                  </a:cubicBezTo>
                  <a:cubicBezTo>
                    <a:pt x="205" y="0"/>
                    <a:pt x="170" y="2"/>
                    <a:pt x="156" y="2"/>
                  </a:cubicBezTo>
                  <a:cubicBezTo>
                    <a:pt x="141" y="2"/>
                    <a:pt x="106" y="0"/>
                    <a:pt x="91" y="0"/>
                  </a:cubicBezTo>
                  <a:cubicBezTo>
                    <a:pt x="87" y="0"/>
                    <a:pt x="82" y="0"/>
                    <a:pt x="82" y="10"/>
                  </a:cubicBezTo>
                  <a:cubicBezTo>
                    <a:pt x="82" y="16"/>
                    <a:pt x="86" y="16"/>
                    <a:pt x="96" y="16"/>
                  </a:cubicBezTo>
                  <a:cubicBezTo>
                    <a:pt x="97" y="16"/>
                    <a:pt x="106" y="16"/>
                    <a:pt x="115" y="17"/>
                  </a:cubicBezTo>
                  <a:cubicBezTo>
                    <a:pt x="124" y="18"/>
                    <a:pt x="128" y="18"/>
                    <a:pt x="128" y="25"/>
                  </a:cubicBezTo>
                  <a:cubicBezTo>
                    <a:pt x="128" y="27"/>
                    <a:pt x="128" y="28"/>
                    <a:pt x="126" y="34"/>
                  </a:cubicBezTo>
                  <a:lnTo>
                    <a:pt x="59" y="302"/>
                  </a:lnTo>
                  <a:cubicBezTo>
                    <a:pt x="54" y="322"/>
                    <a:pt x="53" y="326"/>
                    <a:pt x="14" y="326"/>
                  </a:cubicBezTo>
                  <a:cubicBezTo>
                    <a:pt x="5" y="326"/>
                    <a:pt x="0" y="326"/>
                    <a:pt x="0" y="336"/>
                  </a:cubicBezTo>
                  <a:cubicBezTo>
                    <a:pt x="0" y="341"/>
                    <a:pt x="6" y="341"/>
                    <a:pt x="7" y="341"/>
                  </a:cubicBezTo>
                  <a:cubicBezTo>
                    <a:pt x="21" y="341"/>
                    <a:pt x="57" y="340"/>
                    <a:pt x="71" y="340"/>
                  </a:cubicBezTo>
                  <a:cubicBezTo>
                    <a:pt x="81" y="340"/>
                    <a:pt x="92" y="340"/>
                    <a:pt x="103" y="340"/>
                  </a:cubicBezTo>
                  <a:cubicBezTo>
                    <a:pt x="114" y="340"/>
                    <a:pt x="125" y="341"/>
                    <a:pt x="135" y="341"/>
                  </a:cubicBezTo>
                  <a:cubicBezTo>
                    <a:pt x="139" y="341"/>
                    <a:pt x="145" y="341"/>
                    <a:pt x="145" y="331"/>
                  </a:cubicBezTo>
                  <a:cubicBezTo>
                    <a:pt x="145" y="326"/>
                    <a:pt x="141" y="326"/>
                    <a:pt x="131" y="326"/>
                  </a:cubicBezTo>
                  <a:cubicBezTo>
                    <a:pt x="113" y="326"/>
                    <a:pt x="99" y="326"/>
                    <a:pt x="99" y="317"/>
                  </a:cubicBezTo>
                  <a:cubicBezTo>
                    <a:pt x="99" y="314"/>
                    <a:pt x="100" y="311"/>
                    <a:pt x="100" y="308"/>
                  </a:cubicBezTo>
                  <a:lnTo>
                    <a:pt x="134" y="172"/>
                  </a:lnTo>
                  <a:lnTo>
                    <a:pt x="286" y="172"/>
                  </a:lnTo>
                  <a:cubicBezTo>
                    <a:pt x="265" y="254"/>
                    <a:pt x="254" y="302"/>
                    <a:pt x="252" y="309"/>
                  </a:cubicBezTo>
                  <a:cubicBezTo>
                    <a:pt x="247" y="325"/>
                    <a:pt x="237" y="326"/>
                    <a:pt x="206" y="326"/>
                  </a:cubicBezTo>
                  <a:cubicBezTo>
                    <a:pt x="199" y="326"/>
                    <a:pt x="194" y="326"/>
                    <a:pt x="194" y="336"/>
                  </a:cubicBezTo>
                  <a:cubicBezTo>
                    <a:pt x="194" y="341"/>
                    <a:pt x="200" y="341"/>
                    <a:pt x="201" y="341"/>
                  </a:cubicBezTo>
                  <a:cubicBezTo>
                    <a:pt x="215" y="341"/>
                    <a:pt x="251" y="340"/>
                    <a:pt x="265" y="340"/>
                  </a:cubicBezTo>
                  <a:cubicBezTo>
                    <a:pt x="275" y="340"/>
                    <a:pt x="286" y="340"/>
                    <a:pt x="297" y="340"/>
                  </a:cubicBezTo>
                  <a:cubicBezTo>
                    <a:pt x="308" y="340"/>
                    <a:pt x="319" y="341"/>
                    <a:pt x="329" y="341"/>
                  </a:cubicBezTo>
                  <a:cubicBezTo>
                    <a:pt x="333" y="341"/>
                    <a:pt x="339" y="341"/>
                    <a:pt x="339" y="331"/>
                  </a:cubicBezTo>
                  <a:cubicBezTo>
                    <a:pt x="339" y="326"/>
                    <a:pt x="335" y="326"/>
                    <a:pt x="325" y="326"/>
                  </a:cubicBezTo>
                  <a:cubicBezTo>
                    <a:pt x="307" y="326"/>
                    <a:pt x="293" y="326"/>
                    <a:pt x="293" y="317"/>
                  </a:cubicBezTo>
                  <a:cubicBezTo>
                    <a:pt x="293" y="314"/>
                    <a:pt x="294" y="311"/>
                    <a:pt x="294" y="308"/>
                  </a:cubicBezTo>
                  <a:lnTo>
                    <a:pt x="361" y="3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144 2 1">
              <a:extLst>
                <a:ext uri="{FF2B5EF4-FFF2-40B4-BE49-F238E27FC236}">
                  <a16:creationId xmlns:a16="http://schemas.microsoft.com/office/drawing/2014/main" id="{5C9C6471-ACE3-4C6A-9FEE-8A1E1BC74EA6}"/>
                </a:ext>
              </a:extLst>
            </p:cNvPr>
            <p:cNvSpPr>
              <a:spLocks/>
            </p:cNvSpPr>
            <p:nvPr>
              <p:custDataLst>
                <p:tags r:id="rId193"/>
              </p:custDataLst>
            </p:nvPr>
          </p:nvSpPr>
          <p:spPr bwMode="auto">
            <a:xfrm>
              <a:off x="3573463" y="5588001"/>
              <a:ext cx="152400" cy="682625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49 h 499"/>
                <a:gd name="T6" fmla="*/ 109 w 116"/>
                <a:gd name="T7" fmla="*/ 13 h 499"/>
                <a:gd name="T8" fmla="*/ 116 w 116"/>
                <a:gd name="T9" fmla="*/ 5 h 499"/>
                <a:gd name="T10" fmla="*/ 111 w 116"/>
                <a:gd name="T11" fmla="*/ 0 h 499"/>
                <a:gd name="T12" fmla="*/ 32 w 116"/>
                <a:gd name="T13" fmla="*/ 97 h 499"/>
                <a:gd name="T14" fmla="*/ 0 w 116"/>
                <a:gd name="T15" fmla="*/ 249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7" y="483"/>
                  </a:cubicBezTo>
                  <a:cubicBezTo>
                    <a:pt x="45" y="420"/>
                    <a:pt x="29" y="326"/>
                    <a:pt x="29" y="249"/>
                  </a:cubicBezTo>
                  <a:cubicBezTo>
                    <a:pt x="29" y="163"/>
                    <a:pt x="48" y="76"/>
                    <a:pt x="109" y="13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2" y="97"/>
                  </a:cubicBezTo>
                  <a:cubicBezTo>
                    <a:pt x="6" y="152"/>
                    <a:pt x="0" y="208"/>
                    <a:pt x="0" y="249"/>
                  </a:cubicBezTo>
                  <a:cubicBezTo>
                    <a:pt x="0" y="288"/>
                    <a:pt x="6" y="349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145 2 1">
              <a:extLst>
                <a:ext uri="{FF2B5EF4-FFF2-40B4-BE49-F238E27FC236}">
                  <a16:creationId xmlns:a16="http://schemas.microsoft.com/office/drawing/2014/main" id="{EA5F1026-1783-461C-BDE2-7B7B65588F37}"/>
                </a:ext>
              </a:extLst>
            </p:cNvPr>
            <p:cNvSpPr>
              <a:spLocks/>
            </p:cNvSpPr>
            <p:nvPr>
              <p:custDataLst>
                <p:tags r:id="rId194"/>
              </p:custDataLst>
            </p:nvPr>
          </p:nvSpPr>
          <p:spPr bwMode="auto">
            <a:xfrm>
              <a:off x="3821113" y="5645151"/>
              <a:ext cx="214313" cy="454025"/>
            </a:xfrm>
            <a:custGeom>
              <a:avLst/>
              <a:gdLst>
                <a:gd name="T0" fmla="*/ 102 w 164"/>
                <a:gd name="T1" fmla="*/ 13 h 332"/>
                <a:gd name="T2" fmla="*/ 91 w 164"/>
                <a:gd name="T3" fmla="*/ 0 h 332"/>
                <a:gd name="T4" fmla="*/ 0 w 164"/>
                <a:gd name="T5" fmla="*/ 32 h 332"/>
                <a:gd name="T6" fmla="*/ 0 w 164"/>
                <a:gd name="T7" fmla="*/ 47 h 332"/>
                <a:gd name="T8" fmla="*/ 65 w 164"/>
                <a:gd name="T9" fmla="*/ 34 h 332"/>
                <a:gd name="T10" fmla="*/ 65 w 164"/>
                <a:gd name="T11" fmla="*/ 293 h 332"/>
                <a:gd name="T12" fmla="*/ 19 w 164"/>
                <a:gd name="T13" fmla="*/ 317 h 332"/>
                <a:gd name="T14" fmla="*/ 3 w 164"/>
                <a:gd name="T15" fmla="*/ 317 h 332"/>
                <a:gd name="T16" fmla="*/ 3 w 164"/>
                <a:gd name="T17" fmla="*/ 332 h 332"/>
                <a:gd name="T18" fmla="*/ 84 w 164"/>
                <a:gd name="T19" fmla="*/ 331 h 332"/>
                <a:gd name="T20" fmla="*/ 164 w 164"/>
                <a:gd name="T21" fmla="*/ 332 h 332"/>
                <a:gd name="T22" fmla="*/ 164 w 164"/>
                <a:gd name="T23" fmla="*/ 317 h 332"/>
                <a:gd name="T24" fmla="*/ 148 w 164"/>
                <a:gd name="T25" fmla="*/ 317 h 332"/>
                <a:gd name="T26" fmla="*/ 102 w 164"/>
                <a:gd name="T27" fmla="*/ 293 h 332"/>
                <a:gd name="T28" fmla="*/ 102 w 164"/>
                <a:gd name="T29" fmla="*/ 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4" h="332">
                  <a:moveTo>
                    <a:pt x="102" y="13"/>
                  </a:moveTo>
                  <a:cubicBezTo>
                    <a:pt x="102" y="1"/>
                    <a:pt x="102" y="0"/>
                    <a:pt x="91" y="0"/>
                  </a:cubicBezTo>
                  <a:cubicBezTo>
                    <a:pt x="60" y="32"/>
                    <a:pt x="16" y="32"/>
                    <a:pt x="0" y="32"/>
                  </a:cubicBezTo>
                  <a:lnTo>
                    <a:pt x="0" y="47"/>
                  </a:lnTo>
                  <a:cubicBezTo>
                    <a:pt x="10" y="47"/>
                    <a:pt x="39" y="47"/>
                    <a:pt x="65" y="34"/>
                  </a:cubicBezTo>
                  <a:lnTo>
                    <a:pt x="65" y="293"/>
                  </a:lnTo>
                  <a:cubicBezTo>
                    <a:pt x="65" y="311"/>
                    <a:pt x="64" y="317"/>
                    <a:pt x="19" y="317"/>
                  </a:cubicBezTo>
                  <a:lnTo>
                    <a:pt x="3" y="317"/>
                  </a:lnTo>
                  <a:lnTo>
                    <a:pt x="3" y="332"/>
                  </a:lnTo>
                  <a:cubicBezTo>
                    <a:pt x="20" y="331"/>
                    <a:pt x="64" y="331"/>
                    <a:pt x="84" y="331"/>
                  </a:cubicBezTo>
                  <a:cubicBezTo>
                    <a:pt x="104" y="331"/>
                    <a:pt x="147" y="331"/>
                    <a:pt x="164" y="332"/>
                  </a:cubicBezTo>
                  <a:lnTo>
                    <a:pt x="164" y="317"/>
                  </a:lnTo>
                  <a:lnTo>
                    <a:pt x="148" y="317"/>
                  </a:lnTo>
                  <a:cubicBezTo>
                    <a:pt x="104" y="317"/>
                    <a:pt x="102" y="311"/>
                    <a:pt x="102" y="293"/>
                  </a:cubicBezTo>
                  <a:lnTo>
                    <a:pt x="102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146 2 1">
              <a:extLst>
                <a:ext uri="{FF2B5EF4-FFF2-40B4-BE49-F238E27FC236}">
                  <a16:creationId xmlns:a16="http://schemas.microsoft.com/office/drawing/2014/main" id="{0A25392E-AAEE-4CF6-BBA9-E16FC89A069A}"/>
                </a:ext>
              </a:extLst>
            </p:cNvPr>
            <p:cNvSpPr>
              <a:spLocks noEditPoints="1"/>
            </p:cNvSpPr>
            <p:nvPr>
              <p:custDataLst>
                <p:tags r:id="rId195"/>
              </p:custDataLst>
            </p:nvPr>
          </p:nvSpPr>
          <p:spPr bwMode="auto">
            <a:xfrm>
              <a:off x="4325938" y="5805489"/>
              <a:ext cx="68263" cy="293688"/>
            </a:xfrm>
            <a:custGeom>
              <a:avLst/>
              <a:gdLst>
                <a:gd name="T0" fmla="*/ 53 w 53"/>
                <a:gd name="T1" fmla="*/ 27 h 215"/>
                <a:gd name="T2" fmla="*/ 26 w 53"/>
                <a:gd name="T3" fmla="*/ 0 h 215"/>
                <a:gd name="T4" fmla="*/ 0 w 53"/>
                <a:gd name="T5" fmla="*/ 27 h 215"/>
                <a:gd name="T6" fmla="*/ 26 w 53"/>
                <a:gd name="T7" fmla="*/ 53 h 215"/>
                <a:gd name="T8" fmla="*/ 53 w 53"/>
                <a:gd name="T9" fmla="*/ 27 h 215"/>
                <a:gd name="T10" fmla="*/ 53 w 53"/>
                <a:gd name="T11" fmla="*/ 189 h 215"/>
                <a:gd name="T12" fmla="*/ 26 w 53"/>
                <a:gd name="T13" fmla="*/ 162 h 215"/>
                <a:gd name="T14" fmla="*/ 0 w 53"/>
                <a:gd name="T15" fmla="*/ 189 h 215"/>
                <a:gd name="T16" fmla="*/ 26 w 53"/>
                <a:gd name="T17" fmla="*/ 215 h 215"/>
                <a:gd name="T18" fmla="*/ 53 w 53"/>
                <a:gd name="T19" fmla="*/ 18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15">
                  <a:moveTo>
                    <a:pt x="53" y="27"/>
                  </a:move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3" y="41"/>
                    <a:pt x="53" y="27"/>
                  </a:cubicBezTo>
                  <a:close/>
                  <a:moveTo>
                    <a:pt x="53" y="189"/>
                  </a:moveTo>
                  <a:cubicBezTo>
                    <a:pt x="53" y="174"/>
                    <a:pt x="41" y="162"/>
                    <a:pt x="26" y="162"/>
                  </a:cubicBezTo>
                  <a:cubicBezTo>
                    <a:pt x="12" y="162"/>
                    <a:pt x="0" y="174"/>
                    <a:pt x="0" y="189"/>
                  </a:cubicBezTo>
                  <a:cubicBezTo>
                    <a:pt x="0" y="203"/>
                    <a:pt x="12" y="215"/>
                    <a:pt x="26" y="215"/>
                  </a:cubicBezTo>
                  <a:cubicBezTo>
                    <a:pt x="41" y="215"/>
                    <a:pt x="53" y="203"/>
                    <a:pt x="53" y="18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147 2 1">
              <a:extLst>
                <a:ext uri="{FF2B5EF4-FFF2-40B4-BE49-F238E27FC236}">
                  <a16:creationId xmlns:a16="http://schemas.microsoft.com/office/drawing/2014/main" id="{D9EE2385-5C99-4C69-BBA8-D3DA81C4FB08}"/>
                </a:ext>
              </a:extLst>
            </p:cNvPr>
            <p:cNvSpPr>
              <a:spLocks noEditPoints="1"/>
            </p:cNvSpPr>
            <p:nvPr>
              <p:custDataLst>
                <p:tags r:id="rId196"/>
              </p:custDataLst>
            </p:nvPr>
          </p:nvSpPr>
          <p:spPr bwMode="auto">
            <a:xfrm>
              <a:off x="4648200" y="5794376"/>
              <a:ext cx="252413" cy="312738"/>
            </a:xfrm>
            <a:custGeom>
              <a:avLst/>
              <a:gdLst>
                <a:gd name="T0" fmla="*/ 42 w 193"/>
                <a:gd name="T1" fmla="*/ 97 h 229"/>
                <a:gd name="T2" fmla="*/ 104 w 193"/>
                <a:gd name="T3" fmla="*/ 11 h 229"/>
                <a:gd name="T4" fmla="*/ 160 w 193"/>
                <a:gd name="T5" fmla="*/ 97 h 229"/>
                <a:gd name="T6" fmla="*/ 42 w 193"/>
                <a:gd name="T7" fmla="*/ 97 h 229"/>
                <a:gd name="T8" fmla="*/ 42 w 193"/>
                <a:gd name="T9" fmla="*/ 108 h 229"/>
                <a:gd name="T10" fmla="*/ 181 w 193"/>
                <a:gd name="T11" fmla="*/ 108 h 229"/>
                <a:gd name="T12" fmla="*/ 193 w 193"/>
                <a:gd name="T13" fmla="*/ 97 h 229"/>
                <a:gd name="T14" fmla="*/ 104 w 193"/>
                <a:gd name="T15" fmla="*/ 0 h 229"/>
                <a:gd name="T16" fmla="*/ 0 w 193"/>
                <a:gd name="T17" fmla="*/ 113 h 229"/>
                <a:gd name="T18" fmla="*/ 110 w 193"/>
                <a:gd name="T19" fmla="*/ 229 h 229"/>
                <a:gd name="T20" fmla="*/ 193 w 193"/>
                <a:gd name="T21" fmla="*/ 164 h 229"/>
                <a:gd name="T22" fmla="*/ 187 w 193"/>
                <a:gd name="T23" fmla="*/ 158 h 229"/>
                <a:gd name="T24" fmla="*/ 180 w 193"/>
                <a:gd name="T25" fmla="*/ 165 h 229"/>
                <a:gd name="T26" fmla="*/ 113 w 193"/>
                <a:gd name="T27" fmla="*/ 216 h 229"/>
                <a:gd name="T28" fmla="*/ 57 w 193"/>
                <a:gd name="T29" fmla="*/ 183 h 229"/>
                <a:gd name="T30" fmla="*/ 42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7"/>
                  </a:moveTo>
                  <a:cubicBezTo>
                    <a:pt x="45" y="23"/>
                    <a:pt x="87" y="11"/>
                    <a:pt x="104" y="11"/>
                  </a:cubicBezTo>
                  <a:cubicBezTo>
                    <a:pt x="155" y="11"/>
                    <a:pt x="160" y="78"/>
                    <a:pt x="160" y="97"/>
                  </a:cubicBezTo>
                  <a:lnTo>
                    <a:pt x="42" y="97"/>
                  </a:lnTo>
                  <a:close/>
                  <a:moveTo>
                    <a:pt x="42" y="108"/>
                  </a:moveTo>
                  <a:lnTo>
                    <a:pt x="181" y="108"/>
                  </a:lnTo>
                  <a:cubicBezTo>
                    <a:pt x="192" y="108"/>
                    <a:pt x="193" y="108"/>
                    <a:pt x="193" y="97"/>
                  </a:cubicBezTo>
                  <a:cubicBezTo>
                    <a:pt x="193" y="48"/>
                    <a:pt x="166" y="0"/>
                    <a:pt x="104" y="0"/>
                  </a:cubicBezTo>
                  <a:cubicBezTo>
                    <a:pt x="46" y="0"/>
                    <a:pt x="0" y="51"/>
                    <a:pt x="0" y="113"/>
                  </a:cubicBezTo>
                  <a:cubicBezTo>
                    <a:pt x="0" y="180"/>
                    <a:pt x="53" y="229"/>
                    <a:pt x="110" y="229"/>
                  </a:cubicBezTo>
                  <a:cubicBezTo>
                    <a:pt x="171" y="229"/>
                    <a:pt x="193" y="173"/>
                    <a:pt x="193" y="164"/>
                  </a:cubicBezTo>
                  <a:cubicBezTo>
                    <a:pt x="193" y="159"/>
                    <a:pt x="189" y="158"/>
                    <a:pt x="187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3" y="216"/>
                    <a:pt x="118" y="216"/>
                    <a:pt x="113" y="216"/>
                  </a:cubicBezTo>
                  <a:cubicBezTo>
                    <a:pt x="88" y="216"/>
                    <a:pt x="68" y="201"/>
                    <a:pt x="57" y="183"/>
                  </a:cubicBezTo>
                  <a:cubicBezTo>
                    <a:pt x="42" y="159"/>
                    <a:pt x="42" y="126"/>
                    <a:pt x="42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148 2 1">
              <a:extLst>
                <a:ext uri="{FF2B5EF4-FFF2-40B4-BE49-F238E27FC236}">
                  <a16:creationId xmlns:a16="http://schemas.microsoft.com/office/drawing/2014/main" id="{FEB33A97-D823-4F7A-A4D3-A5DB23F84156}"/>
                </a:ext>
              </a:extLst>
            </p:cNvPr>
            <p:cNvSpPr>
              <a:spLocks/>
            </p:cNvSpPr>
            <p:nvPr>
              <p:custDataLst>
                <p:tags r:id="rId197"/>
              </p:custDataLst>
            </p:nvPr>
          </p:nvSpPr>
          <p:spPr bwMode="auto">
            <a:xfrm>
              <a:off x="4940300" y="5799139"/>
              <a:ext cx="328613" cy="300038"/>
            </a:xfrm>
            <a:custGeom>
              <a:avLst/>
              <a:gdLst>
                <a:gd name="T0" fmla="*/ 39 w 251"/>
                <a:gd name="T1" fmla="*/ 49 h 220"/>
                <a:gd name="T2" fmla="*/ 39 w 251"/>
                <a:gd name="T3" fmla="*/ 182 h 220"/>
                <a:gd name="T4" fmla="*/ 0 w 251"/>
                <a:gd name="T5" fmla="*/ 205 h 220"/>
                <a:gd name="T6" fmla="*/ 0 w 251"/>
                <a:gd name="T7" fmla="*/ 220 h 220"/>
                <a:gd name="T8" fmla="*/ 57 w 251"/>
                <a:gd name="T9" fmla="*/ 219 h 220"/>
                <a:gd name="T10" fmla="*/ 113 w 251"/>
                <a:gd name="T11" fmla="*/ 220 h 220"/>
                <a:gd name="T12" fmla="*/ 113 w 251"/>
                <a:gd name="T13" fmla="*/ 205 h 220"/>
                <a:gd name="T14" fmla="*/ 74 w 251"/>
                <a:gd name="T15" fmla="*/ 182 h 220"/>
                <a:gd name="T16" fmla="*/ 74 w 251"/>
                <a:gd name="T17" fmla="*/ 90 h 220"/>
                <a:gd name="T18" fmla="*/ 141 w 251"/>
                <a:gd name="T19" fmla="*/ 11 h 220"/>
                <a:gd name="T20" fmla="*/ 178 w 251"/>
                <a:gd name="T21" fmla="*/ 66 h 220"/>
                <a:gd name="T22" fmla="*/ 178 w 251"/>
                <a:gd name="T23" fmla="*/ 182 h 220"/>
                <a:gd name="T24" fmla="*/ 139 w 251"/>
                <a:gd name="T25" fmla="*/ 205 h 220"/>
                <a:gd name="T26" fmla="*/ 139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4 h 220"/>
                <a:gd name="T38" fmla="*/ 197 w 251"/>
                <a:gd name="T39" fmla="*/ 18 h 220"/>
                <a:gd name="T40" fmla="*/ 144 w 251"/>
                <a:gd name="T41" fmla="*/ 0 h 220"/>
                <a:gd name="T42" fmla="*/ 71 w 251"/>
                <a:gd name="T43" fmla="*/ 52 h 220"/>
                <a:gd name="T44" fmla="*/ 71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0"/>
                  </a:lnTo>
                  <a:cubicBezTo>
                    <a:pt x="18" y="220"/>
                    <a:pt x="43" y="219"/>
                    <a:pt x="57" y="219"/>
                  </a:cubicBezTo>
                  <a:cubicBezTo>
                    <a:pt x="70" y="219"/>
                    <a:pt x="96" y="220"/>
                    <a:pt x="113" y="220"/>
                  </a:cubicBezTo>
                  <a:lnTo>
                    <a:pt x="113" y="205"/>
                  </a:lnTo>
                  <a:cubicBezTo>
                    <a:pt x="79" y="205"/>
                    <a:pt x="74" y="205"/>
                    <a:pt x="74" y="182"/>
                  </a:cubicBezTo>
                  <a:lnTo>
                    <a:pt x="74" y="90"/>
                  </a:lnTo>
                  <a:cubicBezTo>
                    <a:pt x="74" y="39"/>
                    <a:pt x="109" y="11"/>
                    <a:pt x="141" y="11"/>
                  </a:cubicBezTo>
                  <a:cubicBezTo>
                    <a:pt x="172" y="11"/>
                    <a:pt x="178" y="38"/>
                    <a:pt x="178" y="66"/>
                  </a:cubicBezTo>
                  <a:lnTo>
                    <a:pt x="178" y="182"/>
                  </a:lnTo>
                  <a:cubicBezTo>
                    <a:pt x="178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2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3" y="205"/>
                    <a:pt x="212" y="190"/>
                  </a:cubicBezTo>
                  <a:lnTo>
                    <a:pt x="212" y="94"/>
                  </a:lnTo>
                  <a:cubicBezTo>
                    <a:pt x="212" y="52"/>
                    <a:pt x="212" y="36"/>
                    <a:pt x="197" y="18"/>
                  </a:cubicBezTo>
                  <a:cubicBezTo>
                    <a:pt x="190" y="10"/>
                    <a:pt x="173" y="0"/>
                    <a:pt x="144" y="0"/>
                  </a:cubicBezTo>
                  <a:cubicBezTo>
                    <a:pt x="108" y="0"/>
                    <a:pt x="85" y="21"/>
                    <a:pt x="71" y="52"/>
                  </a:cubicBezTo>
                  <a:lnTo>
                    <a:pt x="71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149 2 1">
              <a:extLst>
                <a:ext uri="{FF2B5EF4-FFF2-40B4-BE49-F238E27FC236}">
                  <a16:creationId xmlns:a16="http://schemas.microsoft.com/office/drawing/2014/main" id="{8ECF582B-184E-46BF-9194-20A85563AB3A}"/>
                </a:ext>
              </a:extLst>
            </p:cNvPr>
            <p:cNvSpPr>
              <a:spLocks noEditPoints="1"/>
            </p:cNvSpPr>
            <p:nvPr>
              <p:custDataLst>
                <p:tags r:id="rId198"/>
              </p:custDataLst>
            </p:nvPr>
          </p:nvSpPr>
          <p:spPr bwMode="auto">
            <a:xfrm>
              <a:off x="5303838" y="5626101"/>
              <a:ext cx="320675" cy="481013"/>
            </a:xfrm>
            <a:custGeom>
              <a:avLst/>
              <a:gdLst>
                <a:gd name="T0" fmla="*/ 172 w 245"/>
                <a:gd name="T1" fmla="*/ 319 h 352"/>
                <a:gd name="T2" fmla="*/ 172 w 245"/>
                <a:gd name="T3" fmla="*/ 352 h 352"/>
                <a:gd name="T4" fmla="*/ 245 w 245"/>
                <a:gd name="T5" fmla="*/ 346 h 352"/>
                <a:gd name="T6" fmla="*/ 245 w 245"/>
                <a:gd name="T7" fmla="*/ 331 h 352"/>
                <a:gd name="T8" fmla="*/ 207 w 245"/>
                <a:gd name="T9" fmla="*/ 303 h 352"/>
                <a:gd name="T10" fmla="*/ 207 w 245"/>
                <a:gd name="T11" fmla="*/ 0 h 352"/>
                <a:gd name="T12" fmla="*/ 135 w 245"/>
                <a:gd name="T13" fmla="*/ 5 h 352"/>
                <a:gd name="T14" fmla="*/ 135 w 245"/>
                <a:gd name="T15" fmla="*/ 21 h 352"/>
                <a:gd name="T16" fmla="*/ 174 w 245"/>
                <a:gd name="T17" fmla="*/ 49 h 352"/>
                <a:gd name="T18" fmla="*/ 174 w 245"/>
                <a:gd name="T19" fmla="*/ 157 h 352"/>
                <a:gd name="T20" fmla="*/ 111 w 245"/>
                <a:gd name="T21" fmla="*/ 126 h 352"/>
                <a:gd name="T22" fmla="*/ 0 w 245"/>
                <a:gd name="T23" fmla="*/ 239 h 352"/>
                <a:gd name="T24" fmla="*/ 105 w 245"/>
                <a:gd name="T25" fmla="*/ 352 h 352"/>
                <a:gd name="T26" fmla="*/ 172 w 245"/>
                <a:gd name="T27" fmla="*/ 319 h 352"/>
                <a:gd name="T28" fmla="*/ 172 w 245"/>
                <a:gd name="T29" fmla="*/ 185 h 352"/>
                <a:gd name="T30" fmla="*/ 172 w 245"/>
                <a:gd name="T31" fmla="*/ 287 h 352"/>
                <a:gd name="T32" fmla="*/ 167 w 245"/>
                <a:gd name="T33" fmla="*/ 306 h 352"/>
                <a:gd name="T34" fmla="*/ 108 w 245"/>
                <a:gd name="T35" fmla="*/ 341 h 352"/>
                <a:gd name="T36" fmla="*/ 55 w 245"/>
                <a:gd name="T37" fmla="*/ 309 h 352"/>
                <a:gd name="T38" fmla="*/ 41 w 245"/>
                <a:gd name="T39" fmla="*/ 239 h 352"/>
                <a:gd name="T40" fmla="*/ 56 w 245"/>
                <a:gd name="T41" fmla="*/ 169 h 352"/>
                <a:gd name="T42" fmla="*/ 113 w 245"/>
                <a:gd name="T43" fmla="*/ 137 h 352"/>
                <a:gd name="T44" fmla="*/ 167 w 245"/>
                <a:gd name="T45" fmla="*/ 167 h 352"/>
                <a:gd name="T46" fmla="*/ 172 w 245"/>
                <a:gd name="T47" fmla="*/ 185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5" h="352">
                  <a:moveTo>
                    <a:pt x="172" y="319"/>
                  </a:moveTo>
                  <a:lnTo>
                    <a:pt x="172" y="352"/>
                  </a:lnTo>
                  <a:lnTo>
                    <a:pt x="245" y="346"/>
                  </a:lnTo>
                  <a:lnTo>
                    <a:pt x="245" y="331"/>
                  </a:lnTo>
                  <a:cubicBezTo>
                    <a:pt x="211" y="331"/>
                    <a:pt x="207" y="327"/>
                    <a:pt x="207" y="303"/>
                  </a:cubicBezTo>
                  <a:lnTo>
                    <a:pt x="207" y="0"/>
                  </a:lnTo>
                  <a:lnTo>
                    <a:pt x="135" y="5"/>
                  </a:lnTo>
                  <a:lnTo>
                    <a:pt x="135" y="21"/>
                  </a:lnTo>
                  <a:cubicBezTo>
                    <a:pt x="170" y="21"/>
                    <a:pt x="174" y="24"/>
                    <a:pt x="174" y="49"/>
                  </a:cubicBezTo>
                  <a:lnTo>
                    <a:pt x="174" y="157"/>
                  </a:lnTo>
                  <a:cubicBezTo>
                    <a:pt x="159" y="139"/>
                    <a:pt x="138" y="126"/>
                    <a:pt x="111" y="126"/>
                  </a:cubicBezTo>
                  <a:cubicBezTo>
                    <a:pt x="52" y="126"/>
                    <a:pt x="0" y="175"/>
                    <a:pt x="0" y="239"/>
                  </a:cubicBezTo>
                  <a:cubicBezTo>
                    <a:pt x="0" y="302"/>
                    <a:pt x="48" y="352"/>
                    <a:pt x="105" y="352"/>
                  </a:cubicBezTo>
                  <a:cubicBezTo>
                    <a:pt x="137" y="352"/>
                    <a:pt x="160" y="335"/>
                    <a:pt x="172" y="319"/>
                  </a:cubicBezTo>
                  <a:close/>
                  <a:moveTo>
                    <a:pt x="172" y="185"/>
                  </a:moveTo>
                  <a:lnTo>
                    <a:pt x="172" y="287"/>
                  </a:lnTo>
                  <a:cubicBezTo>
                    <a:pt x="172" y="296"/>
                    <a:pt x="172" y="297"/>
                    <a:pt x="167" y="306"/>
                  </a:cubicBezTo>
                  <a:cubicBezTo>
                    <a:pt x="152" y="330"/>
                    <a:pt x="129" y="341"/>
                    <a:pt x="108" y="341"/>
                  </a:cubicBezTo>
                  <a:cubicBezTo>
                    <a:pt x="85" y="341"/>
                    <a:pt x="67" y="328"/>
                    <a:pt x="55" y="309"/>
                  </a:cubicBezTo>
                  <a:cubicBezTo>
                    <a:pt x="42" y="288"/>
                    <a:pt x="41" y="260"/>
                    <a:pt x="41" y="239"/>
                  </a:cubicBezTo>
                  <a:cubicBezTo>
                    <a:pt x="41" y="221"/>
                    <a:pt x="42" y="191"/>
                    <a:pt x="56" y="169"/>
                  </a:cubicBezTo>
                  <a:cubicBezTo>
                    <a:pt x="67" y="153"/>
                    <a:pt x="86" y="137"/>
                    <a:pt x="113" y="137"/>
                  </a:cubicBezTo>
                  <a:cubicBezTo>
                    <a:pt x="130" y="137"/>
                    <a:pt x="151" y="144"/>
                    <a:pt x="167" y="167"/>
                  </a:cubicBezTo>
                  <a:cubicBezTo>
                    <a:pt x="172" y="175"/>
                    <a:pt x="172" y="176"/>
                    <a:pt x="172" y="18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150 2 1">
              <a:extLst>
                <a:ext uri="{FF2B5EF4-FFF2-40B4-BE49-F238E27FC236}">
                  <a16:creationId xmlns:a16="http://schemas.microsoft.com/office/drawing/2014/main" id="{C117802F-706C-4654-BBE3-BA6DD2257315}"/>
                </a:ext>
              </a:extLst>
            </p:cNvPr>
            <p:cNvSpPr>
              <a:spLocks/>
            </p:cNvSpPr>
            <p:nvPr>
              <p:custDataLst>
                <p:tags r:id="rId199"/>
              </p:custDataLst>
            </p:nvPr>
          </p:nvSpPr>
          <p:spPr bwMode="auto">
            <a:xfrm>
              <a:off x="5842000" y="5915026"/>
              <a:ext cx="396875" cy="26988"/>
            </a:xfrm>
            <a:custGeom>
              <a:avLst/>
              <a:gdLst>
                <a:gd name="T0" fmla="*/ 287 w 304"/>
                <a:gd name="T1" fmla="*/ 20 h 20"/>
                <a:gd name="T2" fmla="*/ 304 w 304"/>
                <a:gd name="T3" fmla="*/ 10 h 20"/>
                <a:gd name="T4" fmla="*/ 287 w 304"/>
                <a:gd name="T5" fmla="*/ 0 h 20"/>
                <a:gd name="T6" fmla="*/ 17 w 304"/>
                <a:gd name="T7" fmla="*/ 0 h 20"/>
                <a:gd name="T8" fmla="*/ 0 w 304"/>
                <a:gd name="T9" fmla="*/ 10 h 20"/>
                <a:gd name="T10" fmla="*/ 17 w 304"/>
                <a:gd name="T11" fmla="*/ 20 h 20"/>
                <a:gd name="T12" fmla="*/ 287 w 30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20">
                  <a:moveTo>
                    <a:pt x="287" y="20"/>
                  </a:moveTo>
                  <a:cubicBezTo>
                    <a:pt x="295" y="20"/>
                    <a:pt x="304" y="20"/>
                    <a:pt x="304" y="10"/>
                  </a:cubicBezTo>
                  <a:cubicBezTo>
                    <a:pt x="304" y="0"/>
                    <a:pt x="295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151 2 1">
              <a:extLst>
                <a:ext uri="{FF2B5EF4-FFF2-40B4-BE49-F238E27FC236}">
                  <a16:creationId xmlns:a16="http://schemas.microsoft.com/office/drawing/2014/main" id="{90D8F4E6-7D7D-46B0-B38F-6E810284ECD7}"/>
                </a:ext>
              </a:extLst>
            </p:cNvPr>
            <p:cNvSpPr>
              <a:spLocks/>
            </p:cNvSpPr>
            <p:nvPr>
              <p:custDataLst>
                <p:tags r:id="rId200"/>
              </p:custDataLst>
            </p:nvPr>
          </p:nvSpPr>
          <p:spPr bwMode="auto">
            <a:xfrm>
              <a:off x="6496050" y="5645151"/>
              <a:ext cx="214313" cy="454025"/>
            </a:xfrm>
            <a:custGeom>
              <a:avLst/>
              <a:gdLst>
                <a:gd name="T0" fmla="*/ 102 w 164"/>
                <a:gd name="T1" fmla="*/ 13 h 332"/>
                <a:gd name="T2" fmla="*/ 91 w 164"/>
                <a:gd name="T3" fmla="*/ 0 h 332"/>
                <a:gd name="T4" fmla="*/ 0 w 164"/>
                <a:gd name="T5" fmla="*/ 32 h 332"/>
                <a:gd name="T6" fmla="*/ 0 w 164"/>
                <a:gd name="T7" fmla="*/ 47 h 332"/>
                <a:gd name="T8" fmla="*/ 65 w 164"/>
                <a:gd name="T9" fmla="*/ 34 h 332"/>
                <a:gd name="T10" fmla="*/ 65 w 164"/>
                <a:gd name="T11" fmla="*/ 293 h 332"/>
                <a:gd name="T12" fmla="*/ 19 w 164"/>
                <a:gd name="T13" fmla="*/ 317 h 332"/>
                <a:gd name="T14" fmla="*/ 3 w 164"/>
                <a:gd name="T15" fmla="*/ 317 h 332"/>
                <a:gd name="T16" fmla="*/ 3 w 164"/>
                <a:gd name="T17" fmla="*/ 332 h 332"/>
                <a:gd name="T18" fmla="*/ 84 w 164"/>
                <a:gd name="T19" fmla="*/ 331 h 332"/>
                <a:gd name="T20" fmla="*/ 164 w 164"/>
                <a:gd name="T21" fmla="*/ 332 h 332"/>
                <a:gd name="T22" fmla="*/ 164 w 164"/>
                <a:gd name="T23" fmla="*/ 317 h 332"/>
                <a:gd name="T24" fmla="*/ 148 w 164"/>
                <a:gd name="T25" fmla="*/ 317 h 332"/>
                <a:gd name="T26" fmla="*/ 102 w 164"/>
                <a:gd name="T27" fmla="*/ 293 h 332"/>
                <a:gd name="T28" fmla="*/ 102 w 164"/>
                <a:gd name="T29" fmla="*/ 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4" h="332">
                  <a:moveTo>
                    <a:pt x="102" y="13"/>
                  </a:moveTo>
                  <a:cubicBezTo>
                    <a:pt x="102" y="1"/>
                    <a:pt x="102" y="0"/>
                    <a:pt x="91" y="0"/>
                  </a:cubicBezTo>
                  <a:cubicBezTo>
                    <a:pt x="60" y="32"/>
                    <a:pt x="16" y="32"/>
                    <a:pt x="0" y="32"/>
                  </a:cubicBezTo>
                  <a:lnTo>
                    <a:pt x="0" y="47"/>
                  </a:lnTo>
                  <a:cubicBezTo>
                    <a:pt x="10" y="47"/>
                    <a:pt x="39" y="47"/>
                    <a:pt x="65" y="34"/>
                  </a:cubicBezTo>
                  <a:lnTo>
                    <a:pt x="65" y="293"/>
                  </a:lnTo>
                  <a:cubicBezTo>
                    <a:pt x="65" y="311"/>
                    <a:pt x="64" y="317"/>
                    <a:pt x="19" y="317"/>
                  </a:cubicBezTo>
                  <a:lnTo>
                    <a:pt x="3" y="317"/>
                  </a:lnTo>
                  <a:lnTo>
                    <a:pt x="3" y="332"/>
                  </a:lnTo>
                  <a:cubicBezTo>
                    <a:pt x="20" y="331"/>
                    <a:pt x="64" y="331"/>
                    <a:pt x="84" y="331"/>
                  </a:cubicBezTo>
                  <a:cubicBezTo>
                    <a:pt x="104" y="331"/>
                    <a:pt x="147" y="331"/>
                    <a:pt x="164" y="332"/>
                  </a:cubicBezTo>
                  <a:lnTo>
                    <a:pt x="164" y="317"/>
                  </a:lnTo>
                  <a:lnTo>
                    <a:pt x="148" y="317"/>
                  </a:lnTo>
                  <a:cubicBezTo>
                    <a:pt x="104" y="317"/>
                    <a:pt x="102" y="311"/>
                    <a:pt x="102" y="293"/>
                  </a:cubicBezTo>
                  <a:lnTo>
                    <a:pt x="102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152 2 1">
              <a:extLst>
                <a:ext uri="{FF2B5EF4-FFF2-40B4-BE49-F238E27FC236}">
                  <a16:creationId xmlns:a16="http://schemas.microsoft.com/office/drawing/2014/main" id="{1FD7E349-6A1A-49B3-9AED-E425C02941E5}"/>
                </a:ext>
              </a:extLst>
            </p:cNvPr>
            <p:cNvSpPr>
              <a:spLocks/>
            </p:cNvSpPr>
            <p:nvPr>
              <p:custDataLst>
                <p:tags r:id="rId201"/>
              </p:custDataLst>
            </p:nvPr>
          </p:nvSpPr>
          <p:spPr bwMode="auto">
            <a:xfrm>
              <a:off x="6800850" y="5588001"/>
              <a:ext cx="152400" cy="682625"/>
            </a:xfrm>
            <a:custGeom>
              <a:avLst/>
              <a:gdLst>
                <a:gd name="T0" fmla="*/ 116 w 116"/>
                <a:gd name="T1" fmla="*/ 249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9 w 116"/>
                <a:gd name="T9" fmla="*/ 16 h 499"/>
                <a:gd name="T10" fmla="*/ 87 w 116"/>
                <a:gd name="T11" fmla="*/ 249 h 499"/>
                <a:gd name="T12" fmla="*/ 6 w 116"/>
                <a:gd name="T13" fmla="*/ 485 h 499"/>
                <a:gd name="T14" fmla="*/ 0 w 116"/>
                <a:gd name="T15" fmla="*/ 494 h 499"/>
                <a:gd name="T16" fmla="*/ 5 w 116"/>
                <a:gd name="T17" fmla="*/ 499 h 499"/>
                <a:gd name="T18" fmla="*/ 84 w 116"/>
                <a:gd name="T19" fmla="*/ 402 h 499"/>
                <a:gd name="T20" fmla="*/ 116 w 116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49"/>
                  </a:moveTo>
                  <a:cubicBezTo>
                    <a:pt x="116" y="211"/>
                    <a:pt x="110" y="150"/>
                    <a:pt x="83" y="94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6"/>
                  </a:cubicBezTo>
                  <a:cubicBezTo>
                    <a:pt x="58" y="66"/>
                    <a:pt x="87" y="145"/>
                    <a:pt x="87" y="249"/>
                  </a:cubicBezTo>
                  <a:cubicBezTo>
                    <a:pt x="87" y="335"/>
                    <a:pt x="68" y="423"/>
                    <a:pt x="6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10" y="347"/>
                    <a:pt x="116" y="291"/>
                    <a:pt x="116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Rectangle 153 1 1">
              <a:extLst>
                <a:ext uri="{FF2B5EF4-FFF2-40B4-BE49-F238E27FC236}">
                  <a16:creationId xmlns:a16="http://schemas.microsoft.com/office/drawing/2014/main" id="{723BF0EA-DEA4-414E-9C00-2012A3486A3A}"/>
                </a:ext>
              </a:extLst>
            </p:cNvPr>
            <p:cNvSpPr>
              <a:spLocks noChangeArrowheads="1"/>
            </p:cNvSpPr>
            <p:nvPr>
              <p:custDataLst>
                <p:tags r:id="rId202"/>
              </p:custDataLst>
            </p:nvPr>
          </p:nvSpPr>
          <p:spPr bwMode="auto">
            <a:xfrm>
              <a:off x="2916238" y="6376989"/>
              <a:ext cx="4102100" cy="26988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154 2 1">
              <a:extLst>
                <a:ext uri="{FF2B5EF4-FFF2-40B4-BE49-F238E27FC236}">
                  <a16:creationId xmlns:a16="http://schemas.microsoft.com/office/drawing/2014/main" id="{E14F04E3-F14A-4BA7-AD92-5505AA238152}"/>
                </a:ext>
              </a:extLst>
            </p:cNvPr>
            <p:cNvSpPr>
              <a:spLocks/>
            </p:cNvSpPr>
            <p:nvPr>
              <p:custDataLst>
                <p:tags r:id="rId203"/>
              </p:custDataLst>
            </p:nvPr>
          </p:nvSpPr>
          <p:spPr bwMode="auto">
            <a:xfrm>
              <a:off x="3500438" y="6561139"/>
              <a:ext cx="549275" cy="466725"/>
            </a:xfrm>
            <a:custGeom>
              <a:avLst/>
              <a:gdLst>
                <a:gd name="T0" fmla="*/ 362 w 420"/>
                <a:gd name="T1" fmla="*/ 39 h 341"/>
                <a:gd name="T2" fmla="*/ 403 w 420"/>
                <a:gd name="T3" fmla="*/ 16 h 341"/>
                <a:gd name="T4" fmla="*/ 420 w 420"/>
                <a:gd name="T5" fmla="*/ 6 h 341"/>
                <a:gd name="T6" fmla="*/ 413 w 420"/>
                <a:gd name="T7" fmla="*/ 0 h 341"/>
                <a:gd name="T8" fmla="*/ 350 w 420"/>
                <a:gd name="T9" fmla="*/ 2 h 341"/>
                <a:gd name="T10" fmla="*/ 285 w 420"/>
                <a:gd name="T11" fmla="*/ 0 h 341"/>
                <a:gd name="T12" fmla="*/ 276 w 420"/>
                <a:gd name="T13" fmla="*/ 10 h 341"/>
                <a:gd name="T14" fmla="*/ 290 w 420"/>
                <a:gd name="T15" fmla="*/ 16 h 341"/>
                <a:gd name="T16" fmla="*/ 309 w 420"/>
                <a:gd name="T17" fmla="*/ 17 h 341"/>
                <a:gd name="T18" fmla="*/ 322 w 420"/>
                <a:gd name="T19" fmla="*/ 25 h 341"/>
                <a:gd name="T20" fmla="*/ 320 w 420"/>
                <a:gd name="T21" fmla="*/ 34 h 341"/>
                <a:gd name="T22" fmla="*/ 290 w 420"/>
                <a:gd name="T23" fmla="*/ 156 h 341"/>
                <a:gd name="T24" fmla="*/ 138 w 420"/>
                <a:gd name="T25" fmla="*/ 156 h 341"/>
                <a:gd name="T26" fmla="*/ 168 w 420"/>
                <a:gd name="T27" fmla="*/ 39 h 341"/>
                <a:gd name="T28" fmla="*/ 209 w 420"/>
                <a:gd name="T29" fmla="*/ 16 h 341"/>
                <a:gd name="T30" fmla="*/ 226 w 420"/>
                <a:gd name="T31" fmla="*/ 6 h 341"/>
                <a:gd name="T32" fmla="*/ 219 w 420"/>
                <a:gd name="T33" fmla="*/ 0 h 341"/>
                <a:gd name="T34" fmla="*/ 156 w 420"/>
                <a:gd name="T35" fmla="*/ 2 h 341"/>
                <a:gd name="T36" fmla="*/ 91 w 420"/>
                <a:gd name="T37" fmla="*/ 0 h 341"/>
                <a:gd name="T38" fmla="*/ 82 w 420"/>
                <a:gd name="T39" fmla="*/ 10 h 341"/>
                <a:gd name="T40" fmla="*/ 96 w 420"/>
                <a:gd name="T41" fmla="*/ 16 h 341"/>
                <a:gd name="T42" fmla="*/ 115 w 420"/>
                <a:gd name="T43" fmla="*/ 17 h 341"/>
                <a:gd name="T44" fmla="*/ 128 w 420"/>
                <a:gd name="T45" fmla="*/ 25 h 341"/>
                <a:gd name="T46" fmla="*/ 126 w 420"/>
                <a:gd name="T47" fmla="*/ 34 h 341"/>
                <a:gd name="T48" fmla="*/ 59 w 420"/>
                <a:gd name="T49" fmla="*/ 302 h 341"/>
                <a:gd name="T50" fmla="*/ 14 w 420"/>
                <a:gd name="T51" fmla="*/ 326 h 341"/>
                <a:gd name="T52" fmla="*/ 0 w 420"/>
                <a:gd name="T53" fmla="*/ 336 h 341"/>
                <a:gd name="T54" fmla="*/ 7 w 420"/>
                <a:gd name="T55" fmla="*/ 341 h 341"/>
                <a:gd name="T56" fmla="*/ 71 w 420"/>
                <a:gd name="T57" fmla="*/ 340 h 341"/>
                <a:gd name="T58" fmla="*/ 103 w 420"/>
                <a:gd name="T59" fmla="*/ 340 h 341"/>
                <a:gd name="T60" fmla="*/ 135 w 420"/>
                <a:gd name="T61" fmla="*/ 341 h 341"/>
                <a:gd name="T62" fmla="*/ 145 w 420"/>
                <a:gd name="T63" fmla="*/ 331 h 341"/>
                <a:gd name="T64" fmla="*/ 131 w 420"/>
                <a:gd name="T65" fmla="*/ 326 h 341"/>
                <a:gd name="T66" fmla="*/ 99 w 420"/>
                <a:gd name="T67" fmla="*/ 317 h 341"/>
                <a:gd name="T68" fmla="*/ 100 w 420"/>
                <a:gd name="T69" fmla="*/ 308 h 341"/>
                <a:gd name="T70" fmla="*/ 134 w 420"/>
                <a:gd name="T71" fmla="*/ 171 h 341"/>
                <a:gd name="T72" fmla="*/ 286 w 420"/>
                <a:gd name="T73" fmla="*/ 171 h 341"/>
                <a:gd name="T74" fmla="*/ 252 w 420"/>
                <a:gd name="T75" fmla="*/ 309 h 341"/>
                <a:gd name="T76" fmla="*/ 206 w 420"/>
                <a:gd name="T77" fmla="*/ 326 h 341"/>
                <a:gd name="T78" fmla="*/ 194 w 420"/>
                <a:gd name="T79" fmla="*/ 336 h 341"/>
                <a:gd name="T80" fmla="*/ 201 w 420"/>
                <a:gd name="T81" fmla="*/ 341 h 341"/>
                <a:gd name="T82" fmla="*/ 265 w 420"/>
                <a:gd name="T83" fmla="*/ 340 h 341"/>
                <a:gd name="T84" fmla="*/ 297 w 420"/>
                <a:gd name="T85" fmla="*/ 340 h 341"/>
                <a:gd name="T86" fmla="*/ 329 w 420"/>
                <a:gd name="T87" fmla="*/ 341 h 341"/>
                <a:gd name="T88" fmla="*/ 339 w 420"/>
                <a:gd name="T89" fmla="*/ 331 h 341"/>
                <a:gd name="T90" fmla="*/ 325 w 420"/>
                <a:gd name="T91" fmla="*/ 326 h 341"/>
                <a:gd name="T92" fmla="*/ 293 w 420"/>
                <a:gd name="T93" fmla="*/ 317 h 341"/>
                <a:gd name="T94" fmla="*/ 294 w 420"/>
                <a:gd name="T95" fmla="*/ 308 h 341"/>
                <a:gd name="T96" fmla="*/ 362 w 420"/>
                <a:gd name="T97" fmla="*/ 3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0" h="341">
                  <a:moveTo>
                    <a:pt x="362" y="39"/>
                  </a:moveTo>
                  <a:cubicBezTo>
                    <a:pt x="366" y="21"/>
                    <a:pt x="367" y="16"/>
                    <a:pt x="403" y="16"/>
                  </a:cubicBezTo>
                  <a:cubicBezTo>
                    <a:pt x="416" y="16"/>
                    <a:pt x="420" y="16"/>
                    <a:pt x="420" y="6"/>
                  </a:cubicBezTo>
                  <a:cubicBezTo>
                    <a:pt x="420" y="0"/>
                    <a:pt x="415" y="0"/>
                    <a:pt x="413" y="0"/>
                  </a:cubicBezTo>
                  <a:cubicBezTo>
                    <a:pt x="399" y="0"/>
                    <a:pt x="363" y="2"/>
                    <a:pt x="350" y="2"/>
                  </a:cubicBezTo>
                  <a:cubicBezTo>
                    <a:pt x="335" y="2"/>
                    <a:pt x="300" y="0"/>
                    <a:pt x="285" y="0"/>
                  </a:cubicBezTo>
                  <a:cubicBezTo>
                    <a:pt x="281" y="0"/>
                    <a:pt x="276" y="0"/>
                    <a:pt x="276" y="10"/>
                  </a:cubicBezTo>
                  <a:cubicBezTo>
                    <a:pt x="276" y="16"/>
                    <a:pt x="280" y="16"/>
                    <a:pt x="290" y="16"/>
                  </a:cubicBezTo>
                  <a:cubicBezTo>
                    <a:pt x="291" y="16"/>
                    <a:pt x="300" y="16"/>
                    <a:pt x="309" y="17"/>
                  </a:cubicBezTo>
                  <a:cubicBezTo>
                    <a:pt x="318" y="18"/>
                    <a:pt x="322" y="18"/>
                    <a:pt x="322" y="25"/>
                  </a:cubicBezTo>
                  <a:cubicBezTo>
                    <a:pt x="322" y="27"/>
                    <a:pt x="322" y="28"/>
                    <a:pt x="320" y="34"/>
                  </a:cubicBezTo>
                  <a:lnTo>
                    <a:pt x="290" y="156"/>
                  </a:lnTo>
                  <a:lnTo>
                    <a:pt x="138" y="156"/>
                  </a:lnTo>
                  <a:lnTo>
                    <a:pt x="168" y="39"/>
                  </a:lnTo>
                  <a:cubicBezTo>
                    <a:pt x="172" y="21"/>
                    <a:pt x="174" y="16"/>
                    <a:pt x="209" y="16"/>
                  </a:cubicBezTo>
                  <a:cubicBezTo>
                    <a:pt x="222" y="16"/>
                    <a:pt x="226" y="16"/>
                    <a:pt x="226" y="6"/>
                  </a:cubicBezTo>
                  <a:cubicBezTo>
                    <a:pt x="226" y="0"/>
                    <a:pt x="221" y="0"/>
                    <a:pt x="219" y="0"/>
                  </a:cubicBezTo>
                  <a:cubicBezTo>
                    <a:pt x="205" y="0"/>
                    <a:pt x="170" y="2"/>
                    <a:pt x="156" y="2"/>
                  </a:cubicBezTo>
                  <a:cubicBezTo>
                    <a:pt x="141" y="2"/>
                    <a:pt x="106" y="0"/>
                    <a:pt x="91" y="0"/>
                  </a:cubicBezTo>
                  <a:cubicBezTo>
                    <a:pt x="87" y="0"/>
                    <a:pt x="82" y="0"/>
                    <a:pt x="82" y="10"/>
                  </a:cubicBezTo>
                  <a:cubicBezTo>
                    <a:pt x="82" y="16"/>
                    <a:pt x="86" y="16"/>
                    <a:pt x="96" y="16"/>
                  </a:cubicBezTo>
                  <a:cubicBezTo>
                    <a:pt x="97" y="16"/>
                    <a:pt x="106" y="16"/>
                    <a:pt x="115" y="17"/>
                  </a:cubicBezTo>
                  <a:cubicBezTo>
                    <a:pt x="124" y="18"/>
                    <a:pt x="128" y="18"/>
                    <a:pt x="128" y="25"/>
                  </a:cubicBezTo>
                  <a:cubicBezTo>
                    <a:pt x="128" y="27"/>
                    <a:pt x="128" y="28"/>
                    <a:pt x="126" y="34"/>
                  </a:cubicBezTo>
                  <a:lnTo>
                    <a:pt x="59" y="302"/>
                  </a:lnTo>
                  <a:cubicBezTo>
                    <a:pt x="54" y="322"/>
                    <a:pt x="53" y="326"/>
                    <a:pt x="14" y="326"/>
                  </a:cubicBezTo>
                  <a:cubicBezTo>
                    <a:pt x="5" y="326"/>
                    <a:pt x="0" y="326"/>
                    <a:pt x="0" y="336"/>
                  </a:cubicBezTo>
                  <a:cubicBezTo>
                    <a:pt x="0" y="341"/>
                    <a:pt x="6" y="341"/>
                    <a:pt x="7" y="341"/>
                  </a:cubicBezTo>
                  <a:cubicBezTo>
                    <a:pt x="21" y="341"/>
                    <a:pt x="57" y="340"/>
                    <a:pt x="71" y="340"/>
                  </a:cubicBezTo>
                  <a:cubicBezTo>
                    <a:pt x="81" y="340"/>
                    <a:pt x="92" y="340"/>
                    <a:pt x="103" y="340"/>
                  </a:cubicBezTo>
                  <a:cubicBezTo>
                    <a:pt x="114" y="340"/>
                    <a:pt x="125" y="341"/>
                    <a:pt x="135" y="341"/>
                  </a:cubicBezTo>
                  <a:cubicBezTo>
                    <a:pt x="139" y="341"/>
                    <a:pt x="145" y="341"/>
                    <a:pt x="145" y="331"/>
                  </a:cubicBezTo>
                  <a:cubicBezTo>
                    <a:pt x="145" y="326"/>
                    <a:pt x="141" y="326"/>
                    <a:pt x="131" y="326"/>
                  </a:cubicBezTo>
                  <a:cubicBezTo>
                    <a:pt x="113" y="326"/>
                    <a:pt x="99" y="326"/>
                    <a:pt x="99" y="317"/>
                  </a:cubicBezTo>
                  <a:cubicBezTo>
                    <a:pt x="99" y="314"/>
                    <a:pt x="100" y="311"/>
                    <a:pt x="100" y="308"/>
                  </a:cubicBezTo>
                  <a:lnTo>
                    <a:pt x="134" y="171"/>
                  </a:lnTo>
                  <a:lnTo>
                    <a:pt x="286" y="171"/>
                  </a:lnTo>
                  <a:cubicBezTo>
                    <a:pt x="265" y="254"/>
                    <a:pt x="254" y="302"/>
                    <a:pt x="252" y="309"/>
                  </a:cubicBezTo>
                  <a:cubicBezTo>
                    <a:pt x="247" y="325"/>
                    <a:pt x="237" y="326"/>
                    <a:pt x="206" y="326"/>
                  </a:cubicBezTo>
                  <a:cubicBezTo>
                    <a:pt x="199" y="326"/>
                    <a:pt x="194" y="326"/>
                    <a:pt x="194" y="336"/>
                  </a:cubicBezTo>
                  <a:cubicBezTo>
                    <a:pt x="194" y="341"/>
                    <a:pt x="200" y="341"/>
                    <a:pt x="201" y="341"/>
                  </a:cubicBezTo>
                  <a:cubicBezTo>
                    <a:pt x="215" y="341"/>
                    <a:pt x="251" y="340"/>
                    <a:pt x="265" y="340"/>
                  </a:cubicBezTo>
                  <a:cubicBezTo>
                    <a:pt x="275" y="340"/>
                    <a:pt x="286" y="340"/>
                    <a:pt x="297" y="340"/>
                  </a:cubicBezTo>
                  <a:cubicBezTo>
                    <a:pt x="308" y="340"/>
                    <a:pt x="319" y="341"/>
                    <a:pt x="329" y="341"/>
                  </a:cubicBezTo>
                  <a:cubicBezTo>
                    <a:pt x="333" y="341"/>
                    <a:pt x="339" y="341"/>
                    <a:pt x="339" y="331"/>
                  </a:cubicBezTo>
                  <a:cubicBezTo>
                    <a:pt x="339" y="326"/>
                    <a:pt x="335" y="326"/>
                    <a:pt x="325" y="326"/>
                  </a:cubicBezTo>
                  <a:cubicBezTo>
                    <a:pt x="307" y="326"/>
                    <a:pt x="293" y="326"/>
                    <a:pt x="293" y="317"/>
                  </a:cubicBezTo>
                  <a:cubicBezTo>
                    <a:pt x="293" y="314"/>
                    <a:pt x="294" y="311"/>
                    <a:pt x="294" y="308"/>
                  </a:cubicBezTo>
                  <a:lnTo>
                    <a:pt x="362" y="3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155 2 1">
              <a:extLst>
                <a:ext uri="{FF2B5EF4-FFF2-40B4-BE49-F238E27FC236}">
                  <a16:creationId xmlns:a16="http://schemas.microsoft.com/office/drawing/2014/main" id="{B4350BBA-B718-4400-8E89-B00628B1CB71}"/>
                </a:ext>
              </a:extLst>
            </p:cNvPr>
            <p:cNvSpPr>
              <a:spLocks/>
            </p:cNvSpPr>
            <p:nvPr>
              <p:custDataLst>
                <p:tags r:id="rId204"/>
              </p:custDataLst>
            </p:nvPr>
          </p:nvSpPr>
          <p:spPr bwMode="auto">
            <a:xfrm>
              <a:off x="4133850" y="6516689"/>
              <a:ext cx="152400" cy="681038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49 h 499"/>
                <a:gd name="T6" fmla="*/ 109 w 116"/>
                <a:gd name="T7" fmla="*/ 13 h 499"/>
                <a:gd name="T8" fmla="*/ 116 w 116"/>
                <a:gd name="T9" fmla="*/ 5 h 499"/>
                <a:gd name="T10" fmla="*/ 111 w 116"/>
                <a:gd name="T11" fmla="*/ 0 h 499"/>
                <a:gd name="T12" fmla="*/ 32 w 116"/>
                <a:gd name="T13" fmla="*/ 97 h 499"/>
                <a:gd name="T14" fmla="*/ 0 w 116"/>
                <a:gd name="T15" fmla="*/ 249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7" y="483"/>
                  </a:cubicBezTo>
                  <a:cubicBezTo>
                    <a:pt x="45" y="420"/>
                    <a:pt x="29" y="326"/>
                    <a:pt x="29" y="249"/>
                  </a:cubicBezTo>
                  <a:cubicBezTo>
                    <a:pt x="29" y="163"/>
                    <a:pt x="48" y="76"/>
                    <a:pt x="109" y="13"/>
                  </a:cubicBezTo>
                  <a:cubicBezTo>
                    <a:pt x="116" y="7"/>
                    <a:pt x="116" y="6"/>
                    <a:pt x="116" y="5"/>
                  </a:cubicBezTo>
                  <a:cubicBezTo>
                    <a:pt x="116" y="1"/>
                    <a:pt x="114" y="0"/>
                    <a:pt x="111" y="0"/>
                  </a:cubicBezTo>
                  <a:cubicBezTo>
                    <a:pt x="106" y="0"/>
                    <a:pt x="61" y="34"/>
                    <a:pt x="32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6" y="349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156 2 1">
              <a:extLst>
                <a:ext uri="{FF2B5EF4-FFF2-40B4-BE49-F238E27FC236}">
                  <a16:creationId xmlns:a16="http://schemas.microsoft.com/office/drawing/2014/main" id="{0199B35C-A8C3-46EB-9FBF-32074E945C80}"/>
                </a:ext>
              </a:extLst>
            </p:cNvPr>
            <p:cNvSpPr>
              <a:spLocks/>
            </p:cNvSpPr>
            <p:nvPr>
              <p:custDataLst>
                <p:tags r:id="rId205"/>
              </p:custDataLst>
            </p:nvPr>
          </p:nvSpPr>
          <p:spPr bwMode="auto">
            <a:xfrm>
              <a:off x="4356100" y="6573839"/>
              <a:ext cx="258763" cy="454025"/>
            </a:xfrm>
            <a:custGeom>
              <a:avLst/>
              <a:gdLst>
                <a:gd name="T0" fmla="*/ 39 w 199"/>
                <a:gd name="T1" fmla="*/ 294 h 332"/>
                <a:gd name="T2" fmla="*/ 92 w 199"/>
                <a:gd name="T3" fmla="*/ 242 h 332"/>
                <a:gd name="T4" fmla="*/ 199 w 199"/>
                <a:gd name="T5" fmla="*/ 97 h 332"/>
                <a:gd name="T6" fmla="*/ 94 w 199"/>
                <a:gd name="T7" fmla="*/ 0 h 332"/>
                <a:gd name="T8" fmla="*/ 0 w 199"/>
                <a:gd name="T9" fmla="*/ 90 h 332"/>
                <a:gd name="T10" fmla="*/ 27 w 199"/>
                <a:gd name="T11" fmla="*/ 118 h 332"/>
                <a:gd name="T12" fmla="*/ 53 w 199"/>
                <a:gd name="T13" fmla="*/ 92 h 332"/>
                <a:gd name="T14" fmla="*/ 26 w 199"/>
                <a:gd name="T15" fmla="*/ 66 h 332"/>
                <a:gd name="T16" fmla="*/ 20 w 199"/>
                <a:gd name="T17" fmla="*/ 66 h 332"/>
                <a:gd name="T18" fmla="*/ 87 w 199"/>
                <a:gd name="T19" fmla="*/ 15 h 332"/>
                <a:gd name="T20" fmla="*/ 154 w 199"/>
                <a:gd name="T21" fmla="*/ 97 h 332"/>
                <a:gd name="T22" fmla="*/ 102 w 199"/>
                <a:gd name="T23" fmla="*/ 207 h 332"/>
                <a:gd name="T24" fmla="*/ 6 w 199"/>
                <a:gd name="T25" fmla="*/ 314 h 332"/>
                <a:gd name="T26" fmla="*/ 0 w 199"/>
                <a:gd name="T27" fmla="*/ 332 h 332"/>
                <a:gd name="T28" fmla="*/ 185 w 199"/>
                <a:gd name="T29" fmla="*/ 332 h 332"/>
                <a:gd name="T30" fmla="*/ 199 w 199"/>
                <a:gd name="T31" fmla="*/ 245 h 332"/>
                <a:gd name="T32" fmla="*/ 187 w 199"/>
                <a:gd name="T33" fmla="*/ 245 h 332"/>
                <a:gd name="T34" fmla="*/ 176 w 199"/>
                <a:gd name="T35" fmla="*/ 290 h 332"/>
                <a:gd name="T36" fmla="*/ 129 w 199"/>
                <a:gd name="T37" fmla="*/ 294 h 332"/>
                <a:gd name="T38" fmla="*/ 39 w 199"/>
                <a:gd name="T39" fmla="*/ 294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9" h="332">
                  <a:moveTo>
                    <a:pt x="39" y="294"/>
                  </a:moveTo>
                  <a:lnTo>
                    <a:pt x="92" y="242"/>
                  </a:lnTo>
                  <a:cubicBezTo>
                    <a:pt x="169" y="173"/>
                    <a:pt x="199" y="146"/>
                    <a:pt x="199" y="97"/>
                  </a:cubicBezTo>
                  <a:cubicBezTo>
                    <a:pt x="199" y="40"/>
                    <a:pt x="154" y="0"/>
                    <a:pt x="94" y="0"/>
                  </a:cubicBezTo>
                  <a:cubicBezTo>
                    <a:pt x="37" y="0"/>
                    <a:pt x="0" y="46"/>
                    <a:pt x="0" y="90"/>
                  </a:cubicBezTo>
                  <a:cubicBezTo>
                    <a:pt x="0" y="118"/>
                    <a:pt x="25" y="118"/>
                    <a:pt x="27" y="118"/>
                  </a:cubicBezTo>
                  <a:cubicBezTo>
                    <a:pt x="35" y="118"/>
                    <a:pt x="53" y="112"/>
                    <a:pt x="53" y="92"/>
                  </a:cubicBezTo>
                  <a:cubicBezTo>
                    <a:pt x="53" y="79"/>
                    <a:pt x="44" y="66"/>
                    <a:pt x="26" y="66"/>
                  </a:cubicBezTo>
                  <a:cubicBezTo>
                    <a:pt x="22" y="66"/>
                    <a:pt x="21" y="66"/>
                    <a:pt x="20" y="66"/>
                  </a:cubicBezTo>
                  <a:cubicBezTo>
                    <a:pt x="31" y="34"/>
                    <a:pt x="58" y="15"/>
                    <a:pt x="87" y="15"/>
                  </a:cubicBezTo>
                  <a:cubicBezTo>
                    <a:pt x="133" y="15"/>
                    <a:pt x="154" y="56"/>
                    <a:pt x="154" y="97"/>
                  </a:cubicBezTo>
                  <a:cubicBezTo>
                    <a:pt x="154" y="136"/>
                    <a:pt x="129" y="176"/>
                    <a:pt x="102" y="207"/>
                  </a:cubicBezTo>
                  <a:lnTo>
                    <a:pt x="6" y="314"/>
                  </a:lnTo>
                  <a:cubicBezTo>
                    <a:pt x="0" y="319"/>
                    <a:pt x="0" y="320"/>
                    <a:pt x="0" y="332"/>
                  </a:cubicBezTo>
                  <a:lnTo>
                    <a:pt x="185" y="332"/>
                  </a:lnTo>
                  <a:lnTo>
                    <a:pt x="199" y="245"/>
                  </a:lnTo>
                  <a:lnTo>
                    <a:pt x="187" y="245"/>
                  </a:lnTo>
                  <a:cubicBezTo>
                    <a:pt x="184" y="260"/>
                    <a:pt x="181" y="282"/>
                    <a:pt x="176" y="290"/>
                  </a:cubicBezTo>
                  <a:cubicBezTo>
                    <a:pt x="172" y="294"/>
                    <a:pt x="140" y="294"/>
                    <a:pt x="129" y="294"/>
                  </a:cubicBezTo>
                  <a:lnTo>
                    <a:pt x="39" y="2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57 2 1">
              <a:extLst>
                <a:ext uri="{FF2B5EF4-FFF2-40B4-BE49-F238E27FC236}">
                  <a16:creationId xmlns:a16="http://schemas.microsoft.com/office/drawing/2014/main" id="{B256381B-68A9-4E45-B31F-9752CF79B95B}"/>
                </a:ext>
              </a:extLst>
            </p:cNvPr>
            <p:cNvSpPr>
              <a:spLocks noEditPoints="1"/>
            </p:cNvSpPr>
            <p:nvPr>
              <p:custDataLst>
                <p:tags r:id="rId206"/>
              </p:custDataLst>
            </p:nvPr>
          </p:nvSpPr>
          <p:spPr bwMode="auto">
            <a:xfrm>
              <a:off x="4886325" y="6734176"/>
              <a:ext cx="68263" cy="293688"/>
            </a:xfrm>
            <a:custGeom>
              <a:avLst/>
              <a:gdLst>
                <a:gd name="T0" fmla="*/ 53 w 53"/>
                <a:gd name="T1" fmla="*/ 26 h 215"/>
                <a:gd name="T2" fmla="*/ 26 w 53"/>
                <a:gd name="T3" fmla="*/ 0 h 215"/>
                <a:gd name="T4" fmla="*/ 0 w 53"/>
                <a:gd name="T5" fmla="*/ 26 h 215"/>
                <a:gd name="T6" fmla="*/ 26 w 53"/>
                <a:gd name="T7" fmla="*/ 53 h 215"/>
                <a:gd name="T8" fmla="*/ 53 w 53"/>
                <a:gd name="T9" fmla="*/ 26 h 215"/>
                <a:gd name="T10" fmla="*/ 53 w 53"/>
                <a:gd name="T11" fmla="*/ 189 h 215"/>
                <a:gd name="T12" fmla="*/ 26 w 53"/>
                <a:gd name="T13" fmla="*/ 162 h 215"/>
                <a:gd name="T14" fmla="*/ 0 w 53"/>
                <a:gd name="T15" fmla="*/ 189 h 215"/>
                <a:gd name="T16" fmla="*/ 26 w 53"/>
                <a:gd name="T17" fmla="*/ 215 h 215"/>
                <a:gd name="T18" fmla="*/ 53 w 53"/>
                <a:gd name="T19" fmla="*/ 18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15">
                  <a:moveTo>
                    <a:pt x="53" y="26"/>
                  </a:move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3" y="41"/>
                    <a:pt x="53" y="26"/>
                  </a:cubicBezTo>
                  <a:close/>
                  <a:moveTo>
                    <a:pt x="53" y="189"/>
                  </a:moveTo>
                  <a:cubicBezTo>
                    <a:pt x="53" y="174"/>
                    <a:pt x="41" y="162"/>
                    <a:pt x="26" y="162"/>
                  </a:cubicBezTo>
                  <a:cubicBezTo>
                    <a:pt x="12" y="162"/>
                    <a:pt x="0" y="174"/>
                    <a:pt x="0" y="189"/>
                  </a:cubicBezTo>
                  <a:cubicBezTo>
                    <a:pt x="0" y="203"/>
                    <a:pt x="12" y="215"/>
                    <a:pt x="26" y="215"/>
                  </a:cubicBezTo>
                  <a:cubicBezTo>
                    <a:pt x="41" y="215"/>
                    <a:pt x="53" y="203"/>
                    <a:pt x="53" y="18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158 2 1">
              <a:extLst>
                <a:ext uri="{FF2B5EF4-FFF2-40B4-BE49-F238E27FC236}">
                  <a16:creationId xmlns:a16="http://schemas.microsoft.com/office/drawing/2014/main" id="{32BAB7FA-B769-47BC-8831-ED61ECAAFD35}"/>
                </a:ext>
              </a:extLst>
            </p:cNvPr>
            <p:cNvSpPr>
              <a:spLocks noEditPoints="1"/>
            </p:cNvSpPr>
            <p:nvPr>
              <p:custDataLst>
                <p:tags r:id="rId207"/>
              </p:custDataLst>
            </p:nvPr>
          </p:nvSpPr>
          <p:spPr bwMode="auto">
            <a:xfrm>
              <a:off x="5208588" y="6723064"/>
              <a:ext cx="252413" cy="312738"/>
            </a:xfrm>
            <a:custGeom>
              <a:avLst/>
              <a:gdLst>
                <a:gd name="T0" fmla="*/ 42 w 193"/>
                <a:gd name="T1" fmla="*/ 97 h 229"/>
                <a:gd name="T2" fmla="*/ 104 w 193"/>
                <a:gd name="T3" fmla="*/ 11 h 229"/>
                <a:gd name="T4" fmla="*/ 160 w 193"/>
                <a:gd name="T5" fmla="*/ 97 h 229"/>
                <a:gd name="T6" fmla="*/ 42 w 193"/>
                <a:gd name="T7" fmla="*/ 97 h 229"/>
                <a:gd name="T8" fmla="*/ 42 w 193"/>
                <a:gd name="T9" fmla="*/ 108 h 229"/>
                <a:gd name="T10" fmla="*/ 181 w 193"/>
                <a:gd name="T11" fmla="*/ 108 h 229"/>
                <a:gd name="T12" fmla="*/ 193 w 193"/>
                <a:gd name="T13" fmla="*/ 97 h 229"/>
                <a:gd name="T14" fmla="*/ 104 w 193"/>
                <a:gd name="T15" fmla="*/ 0 h 229"/>
                <a:gd name="T16" fmla="*/ 0 w 193"/>
                <a:gd name="T17" fmla="*/ 113 h 229"/>
                <a:gd name="T18" fmla="*/ 110 w 193"/>
                <a:gd name="T19" fmla="*/ 229 h 229"/>
                <a:gd name="T20" fmla="*/ 193 w 193"/>
                <a:gd name="T21" fmla="*/ 164 h 229"/>
                <a:gd name="T22" fmla="*/ 187 w 193"/>
                <a:gd name="T23" fmla="*/ 158 h 229"/>
                <a:gd name="T24" fmla="*/ 180 w 193"/>
                <a:gd name="T25" fmla="*/ 165 h 229"/>
                <a:gd name="T26" fmla="*/ 113 w 193"/>
                <a:gd name="T27" fmla="*/ 216 h 229"/>
                <a:gd name="T28" fmla="*/ 57 w 193"/>
                <a:gd name="T29" fmla="*/ 183 h 229"/>
                <a:gd name="T30" fmla="*/ 42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7"/>
                  </a:moveTo>
                  <a:cubicBezTo>
                    <a:pt x="45" y="23"/>
                    <a:pt x="87" y="11"/>
                    <a:pt x="104" y="11"/>
                  </a:cubicBezTo>
                  <a:cubicBezTo>
                    <a:pt x="155" y="11"/>
                    <a:pt x="160" y="78"/>
                    <a:pt x="160" y="97"/>
                  </a:cubicBezTo>
                  <a:lnTo>
                    <a:pt x="42" y="97"/>
                  </a:lnTo>
                  <a:close/>
                  <a:moveTo>
                    <a:pt x="42" y="108"/>
                  </a:moveTo>
                  <a:lnTo>
                    <a:pt x="181" y="108"/>
                  </a:lnTo>
                  <a:cubicBezTo>
                    <a:pt x="192" y="108"/>
                    <a:pt x="193" y="108"/>
                    <a:pt x="193" y="97"/>
                  </a:cubicBezTo>
                  <a:cubicBezTo>
                    <a:pt x="193" y="48"/>
                    <a:pt x="166" y="0"/>
                    <a:pt x="104" y="0"/>
                  </a:cubicBezTo>
                  <a:cubicBezTo>
                    <a:pt x="46" y="0"/>
                    <a:pt x="0" y="51"/>
                    <a:pt x="0" y="113"/>
                  </a:cubicBezTo>
                  <a:cubicBezTo>
                    <a:pt x="0" y="180"/>
                    <a:pt x="53" y="229"/>
                    <a:pt x="110" y="229"/>
                  </a:cubicBezTo>
                  <a:cubicBezTo>
                    <a:pt x="171" y="229"/>
                    <a:pt x="193" y="173"/>
                    <a:pt x="193" y="164"/>
                  </a:cubicBezTo>
                  <a:cubicBezTo>
                    <a:pt x="193" y="159"/>
                    <a:pt x="189" y="158"/>
                    <a:pt x="187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3" y="216"/>
                    <a:pt x="118" y="216"/>
                    <a:pt x="113" y="216"/>
                  </a:cubicBezTo>
                  <a:cubicBezTo>
                    <a:pt x="88" y="216"/>
                    <a:pt x="68" y="201"/>
                    <a:pt x="57" y="183"/>
                  </a:cubicBezTo>
                  <a:cubicBezTo>
                    <a:pt x="42" y="159"/>
                    <a:pt x="42" y="126"/>
                    <a:pt x="42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159 1 1">
              <a:extLst>
                <a:ext uri="{FF2B5EF4-FFF2-40B4-BE49-F238E27FC236}">
                  <a16:creationId xmlns:a16="http://schemas.microsoft.com/office/drawing/2014/main" id="{9CB9A149-DBB9-4EA6-8F58-756D1DF5DFD3}"/>
                </a:ext>
              </a:extLst>
            </p:cNvPr>
            <p:cNvSpPr>
              <a:spLocks/>
            </p:cNvSpPr>
            <p:nvPr>
              <p:custDataLst>
                <p:tags r:id="rId208"/>
              </p:custDataLst>
            </p:nvPr>
          </p:nvSpPr>
          <p:spPr bwMode="auto">
            <a:xfrm>
              <a:off x="5500688" y="6726239"/>
              <a:ext cx="328613" cy="301625"/>
            </a:xfrm>
            <a:custGeom>
              <a:avLst/>
              <a:gdLst>
                <a:gd name="T0" fmla="*/ 39 w 251"/>
                <a:gd name="T1" fmla="*/ 48 h 220"/>
                <a:gd name="T2" fmla="*/ 39 w 251"/>
                <a:gd name="T3" fmla="*/ 182 h 220"/>
                <a:gd name="T4" fmla="*/ 0 w 251"/>
                <a:gd name="T5" fmla="*/ 205 h 220"/>
                <a:gd name="T6" fmla="*/ 0 w 251"/>
                <a:gd name="T7" fmla="*/ 220 h 220"/>
                <a:gd name="T8" fmla="*/ 57 w 251"/>
                <a:gd name="T9" fmla="*/ 219 h 220"/>
                <a:gd name="T10" fmla="*/ 113 w 251"/>
                <a:gd name="T11" fmla="*/ 220 h 220"/>
                <a:gd name="T12" fmla="*/ 113 w 251"/>
                <a:gd name="T13" fmla="*/ 205 h 220"/>
                <a:gd name="T14" fmla="*/ 74 w 251"/>
                <a:gd name="T15" fmla="*/ 182 h 220"/>
                <a:gd name="T16" fmla="*/ 74 w 251"/>
                <a:gd name="T17" fmla="*/ 90 h 220"/>
                <a:gd name="T18" fmla="*/ 141 w 251"/>
                <a:gd name="T19" fmla="*/ 11 h 220"/>
                <a:gd name="T20" fmla="*/ 178 w 251"/>
                <a:gd name="T21" fmla="*/ 66 h 220"/>
                <a:gd name="T22" fmla="*/ 178 w 251"/>
                <a:gd name="T23" fmla="*/ 182 h 220"/>
                <a:gd name="T24" fmla="*/ 139 w 251"/>
                <a:gd name="T25" fmla="*/ 205 h 220"/>
                <a:gd name="T26" fmla="*/ 139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4 h 220"/>
                <a:gd name="T38" fmla="*/ 197 w 251"/>
                <a:gd name="T39" fmla="*/ 18 h 220"/>
                <a:gd name="T40" fmla="*/ 144 w 251"/>
                <a:gd name="T41" fmla="*/ 0 h 220"/>
                <a:gd name="T42" fmla="*/ 71 w 251"/>
                <a:gd name="T43" fmla="*/ 52 h 220"/>
                <a:gd name="T44" fmla="*/ 71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8"/>
                  </a:moveTo>
                  <a:lnTo>
                    <a:pt x="39" y="182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0"/>
                  </a:lnTo>
                  <a:cubicBezTo>
                    <a:pt x="18" y="220"/>
                    <a:pt x="43" y="219"/>
                    <a:pt x="57" y="219"/>
                  </a:cubicBezTo>
                  <a:cubicBezTo>
                    <a:pt x="70" y="219"/>
                    <a:pt x="96" y="220"/>
                    <a:pt x="113" y="220"/>
                  </a:cubicBezTo>
                  <a:lnTo>
                    <a:pt x="113" y="205"/>
                  </a:lnTo>
                  <a:cubicBezTo>
                    <a:pt x="79" y="205"/>
                    <a:pt x="74" y="205"/>
                    <a:pt x="74" y="182"/>
                  </a:cubicBezTo>
                  <a:lnTo>
                    <a:pt x="74" y="90"/>
                  </a:lnTo>
                  <a:cubicBezTo>
                    <a:pt x="74" y="38"/>
                    <a:pt x="109" y="11"/>
                    <a:pt x="141" y="11"/>
                  </a:cubicBezTo>
                  <a:cubicBezTo>
                    <a:pt x="172" y="11"/>
                    <a:pt x="178" y="37"/>
                    <a:pt x="178" y="66"/>
                  </a:cubicBezTo>
                  <a:lnTo>
                    <a:pt x="178" y="182"/>
                  </a:lnTo>
                  <a:cubicBezTo>
                    <a:pt x="178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2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3" y="205"/>
                    <a:pt x="212" y="190"/>
                  </a:cubicBezTo>
                  <a:lnTo>
                    <a:pt x="212" y="94"/>
                  </a:lnTo>
                  <a:cubicBezTo>
                    <a:pt x="212" y="51"/>
                    <a:pt x="212" y="36"/>
                    <a:pt x="197" y="18"/>
                  </a:cubicBezTo>
                  <a:cubicBezTo>
                    <a:pt x="190" y="10"/>
                    <a:pt x="173" y="0"/>
                    <a:pt x="144" y="0"/>
                  </a:cubicBezTo>
                  <a:cubicBezTo>
                    <a:pt x="108" y="0"/>
                    <a:pt x="85" y="21"/>
                    <a:pt x="71" y="52"/>
                  </a:cubicBezTo>
                  <a:lnTo>
                    <a:pt x="71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160 1 1">
              <a:extLst>
                <a:ext uri="{FF2B5EF4-FFF2-40B4-BE49-F238E27FC236}">
                  <a16:creationId xmlns:a16="http://schemas.microsoft.com/office/drawing/2014/main" id="{E03791FF-8999-48AE-AB88-EF5229F0D091}"/>
                </a:ext>
              </a:extLst>
            </p:cNvPr>
            <p:cNvSpPr>
              <a:spLocks noEditPoints="1"/>
            </p:cNvSpPr>
            <p:nvPr>
              <p:custDataLst>
                <p:tags r:id="rId209"/>
              </p:custDataLst>
            </p:nvPr>
          </p:nvSpPr>
          <p:spPr bwMode="auto">
            <a:xfrm>
              <a:off x="5864225" y="6554789"/>
              <a:ext cx="320675" cy="481013"/>
            </a:xfrm>
            <a:custGeom>
              <a:avLst/>
              <a:gdLst>
                <a:gd name="T0" fmla="*/ 172 w 245"/>
                <a:gd name="T1" fmla="*/ 319 h 352"/>
                <a:gd name="T2" fmla="*/ 172 w 245"/>
                <a:gd name="T3" fmla="*/ 352 h 352"/>
                <a:gd name="T4" fmla="*/ 245 w 245"/>
                <a:gd name="T5" fmla="*/ 346 h 352"/>
                <a:gd name="T6" fmla="*/ 245 w 245"/>
                <a:gd name="T7" fmla="*/ 331 h 352"/>
                <a:gd name="T8" fmla="*/ 207 w 245"/>
                <a:gd name="T9" fmla="*/ 303 h 352"/>
                <a:gd name="T10" fmla="*/ 207 w 245"/>
                <a:gd name="T11" fmla="*/ 0 h 352"/>
                <a:gd name="T12" fmla="*/ 135 w 245"/>
                <a:gd name="T13" fmla="*/ 5 h 352"/>
                <a:gd name="T14" fmla="*/ 135 w 245"/>
                <a:gd name="T15" fmla="*/ 21 h 352"/>
                <a:gd name="T16" fmla="*/ 174 w 245"/>
                <a:gd name="T17" fmla="*/ 49 h 352"/>
                <a:gd name="T18" fmla="*/ 174 w 245"/>
                <a:gd name="T19" fmla="*/ 156 h 352"/>
                <a:gd name="T20" fmla="*/ 111 w 245"/>
                <a:gd name="T21" fmla="*/ 126 h 352"/>
                <a:gd name="T22" fmla="*/ 0 w 245"/>
                <a:gd name="T23" fmla="*/ 239 h 352"/>
                <a:gd name="T24" fmla="*/ 105 w 245"/>
                <a:gd name="T25" fmla="*/ 352 h 352"/>
                <a:gd name="T26" fmla="*/ 172 w 245"/>
                <a:gd name="T27" fmla="*/ 319 h 352"/>
                <a:gd name="T28" fmla="*/ 172 w 245"/>
                <a:gd name="T29" fmla="*/ 185 h 352"/>
                <a:gd name="T30" fmla="*/ 172 w 245"/>
                <a:gd name="T31" fmla="*/ 287 h 352"/>
                <a:gd name="T32" fmla="*/ 167 w 245"/>
                <a:gd name="T33" fmla="*/ 306 h 352"/>
                <a:gd name="T34" fmla="*/ 108 w 245"/>
                <a:gd name="T35" fmla="*/ 341 h 352"/>
                <a:gd name="T36" fmla="*/ 55 w 245"/>
                <a:gd name="T37" fmla="*/ 309 h 352"/>
                <a:gd name="T38" fmla="*/ 41 w 245"/>
                <a:gd name="T39" fmla="*/ 239 h 352"/>
                <a:gd name="T40" fmla="*/ 56 w 245"/>
                <a:gd name="T41" fmla="*/ 168 h 352"/>
                <a:gd name="T42" fmla="*/ 113 w 245"/>
                <a:gd name="T43" fmla="*/ 137 h 352"/>
                <a:gd name="T44" fmla="*/ 167 w 245"/>
                <a:gd name="T45" fmla="*/ 166 h 352"/>
                <a:gd name="T46" fmla="*/ 172 w 245"/>
                <a:gd name="T47" fmla="*/ 185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5" h="352">
                  <a:moveTo>
                    <a:pt x="172" y="319"/>
                  </a:moveTo>
                  <a:lnTo>
                    <a:pt x="172" y="352"/>
                  </a:lnTo>
                  <a:lnTo>
                    <a:pt x="245" y="346"/>
                  </a:lnTo>
                  <a:lnTo>
                    <a:pt x="245" y="331"/>
                  </a:lnTo>
                  <a:cubicBezTo>
                    <a:pt x="211" y="331"/>
                    <a:pt x="207" y="327"/>
                    <a:pt x="207" y="303"/>
                  </a:cubicBezTo>
                  <a:lnTo>
                    <a:pt x="207" y="0"/>
                  </a:lnTo>
                  <a:lnTo>
                    <a:pt x="135" y="5"/>
                  </a:lnTo>
                  <a:lnTo>
                    <a:pt x="135" y="21"/>
                  </a:lnTo>
                  <a:cubicBezTo>
                    <a:pt x="170" y="21"/>
                    <a:pt x="174" y="24"/>
                    <a:pt x="174" y="49"/>
                  </a:cubicBezTo>
                  <a:lnTo>
                    <a:pt x="174" y="156"/>
                  </a:lnTo>
                  <a:cubicBezTo>
                    <a:pt x="159" y="139"/>
                    <a:pt x="138" y="126"/>
                    <a:pt x="111" y="126"/>
                  </a:cubicBezTo>
                  <a:cubicBezTo>
                    <a:pt x="52" y="126"/>
                    <a:pt x="0" y="174"/>
                    <a:pt x="0" y="239"/>
                  </a:cubicBezTo>
                  <a:cubicBezTo>
                    <a:pt x="0" y="302"/>
                    <a:pt x="48" y="352"/>
                    <a:pt x="105" y="352"/>
                  </a:cubicBezTo>
                  <a:cubicBezTo>
                    <a:pt x="137" y="352"/>
                    <a:pt x="160" y="335"/>
                    <a:pt x="172" y="319"/>
                  </a:cubicBezTo>
                  <a:close/>
                  <a:moveTo>
                    <a:pt x="172" y="185"/>
                  </a:moveTo>
                  <a:lnTo>
                    <a:pt x="172" y="287"/>
                  </a:lnTo>
                  <a:cubicBezTo>
                    <a:pt x="172" y="296"/>
                    <a:pt x="172" y="297"/>
                    <a:pt x="167" y="306"/>
                  </a:cubicBezTo>
                  <a:cubicBezTo>
                    <a:pt x="152" y="330"/>
                    <a:pt x="129" y="341"/>
                    <a:pt x="108" y="341"/>
                  </a:cubicBezTo>
                  <a:cubicBezTo>
                    <a:pt x="85" y="341"/>
                    <a:pt x="67" y="328"/>
                    <a:pt x="55" y="309"/>
                  </a:cubicBezTo>
                  <a:cubicBezTo>
                    <a:pt x="42" y="288"/>
                    <a:pt x="41" y="260"/>
                    <a:pt x="41" y="239"/>
                  </a:cubicBezTo>
                  <a:cubicBezTo>
                    <a:pt x="41" y="221"/>
                    <a:pt x="42" y="191"/>
                    <a:pt x="56" y="168"/>
                  </a:cubicBezTo>
                  <a:cubicBezTo>
                    <a:pt x="67" y="153"/>
                    <a:pt x="86" y="137"/>
                    <a:pt x="113" y="137"/>
                  </a:cubicBezTo>
                  <a:cubicBezTo>
                    <a:pt x="130" y="137"/>
                    <a:pt x="151" y="144"/>
                    <a:pt x="167" y="166"/>
                  </a:cubicBezTo>
                  <a:cubicBezTo>
                    <a:pt x="172" y="175"/>
                    <a:pt x="172" y="176"/>
                    <a:pt x="172" y="18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161 1 1">
              <a:extLst>
                <a:ext uri="{FF2B5EF4-FFF2-40B4-BE49-F238E27FC236}">
                  <a16:creationId xmlns:a16="http://schemas.microsoft.com/office/drawing/2014/main" id="{57705A92-1908-4881-A8C0-C573C9C628C0}"/>
                </a:ext>
              </a:extLst>
            </p:cNvPr>
            <p:cNvSpPr>
              <a:spLocks/>
            </p:cNvSpPr>
            <p:nvPr>
              <p:custDataLst>
                <p:tags r:id="rId210"/>
              </p:custDataLst>
            </p:nvPr>
          </p:nvSpPr>
          <p:spPr bwMode="auto">
            <a:xfrm>
              <a:off x="6240463" y="6516689"/>
              <a:ext cx="150813" cy="681038"/>
            </a:xfrm>
            <a:custGeom>
              <a:avLst/>
              <a:gdLst>
                <a:gd name="T0" fmla="*/ 115 w 115"/>
                <a:gd name="T1" fmla="*/ 249 h 499"/>
                <a:gd name="T2" fmla="*/ 82 w 115"/>
                <a:gd name="T3" fmla="*/ 94 h 499"/>
                <a:gd name="T4" fmla="*/ 5 w 115"/>
                <a:gd name="T5" fmla="*/ 0 h 499"/>
                <a:gd name="T6" fmla="*/ 0 w 115"/>
                <a:gd name="T7" fmla="*/ 5 h 499"/>
                <a:gd name="T8" fmla="*/ 9 w 115"/>
                <a:gd name="T9" fmla="*/ 16 h 499"/>
                <a:gd name="T10" fmla="*/ 86 w 115"/>
                <a:gd name="T11" fmla="*/ 249 h 499"/>
                <a:gd name="T12" fmla="*/ 6 w 115"/>
                <a:gd name="T13" fmla="*/ 485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1 h 499"/>
                <a:gd name="T20" fmla="*/ 115 w 115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49"/>
                  </a:moveTo>
                  <a:cubicBezTo>
                    <a:pt x="115" y="210"/>
                    <a:pt x="110" y="150"/>
                    <a:pt x="82" y="94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"/>
                    <a:pt x="0" y="7"/>
                    <a:pt x="9" y="16"/>
                  </a:cubicBezTo>
                  <a:cubicBezTo>
                    <a:pt x="58" y="66"/>
                    <a:pt x="86" y="145"/>
                    <a:pt x="86" y="249"/>
                  </a:cubicBezTo>
                  <a:cubicBezTo>
                    <a:pt x="86" y="335"/>
                    <a:pt x="68" y="422"/>
                    <a:pt x="6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1"/>
                  </a:cubicBezTo>
                  <a:cubicBezTo>
                    <a:pt x="109" y="347"/>
                    <a:pt x="115" y="291"/>
                    <a:pt x="115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36" name="Group 735">
            <a:extLst>
              <a:ext uri="{FF2B5EF4-FFF2-40B4-BE49-F238E27FC236}">
                <a16:creationId xmlns:a16="http://schemas.microsoft.com/office/drawing/2014/main" id="{4A9A1222-829E-4B38-B1EE-AA06BAE6154E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4208549" y="1777129"/>
            <a:ext cx="8653463" cy="1049338"/>
            <a:chOff x="10780713" y="5864225"/>
            <a:chExt cx="8653463" cy="1049338"/>
          </a:xfrm>
        </p:grpSpPr>
        <p:sp>
          <p:nvSpPr>
            <p:cNvPr id="689" name="Freeform 329">
              <a:extLst>
                <a:ext uri="{FF2B5EF4-FFF2-40B4-BE49-F238E27FC236}">
                  <a16:creationId xmlns:a16="http://schemas.microsoft.com/office/drawing/2014/main" id="{755AAF33-7077-4696-BFF7-0F596C6FCFE4}"/>
                </a:ext>
              </a:extLst>
            </p:cNvPr>
            <p:cNvSpPr>
              <a:spLocks/>
            </p:cNvSpPr>
            <p:nvPr>
              <p:custDataLst>
                <p:tags r:id="rId139"/>
              </p:custDataLst>
            </p:nvPr>
          </p:nvSpPr>
          <p:spPr bwMode="auto">
            <a:xfrm>
              <a:off x="10780713" y="6297613"/>
              <a:ext cx="136525" cy="204788"/>
            </a:xfrm>
            <a:custGeom>
              <a:avLst/>
              <a:gdLst>
                <a:gd name="T0" fmla="*/ 87 w 163"/>
                <a:gd name="T1" fmla="*/ 126 h 229"/>
                <a:gd name="T2" fmla="*/ 139 w 163"/>
                <a:gd name="T3" fmla="*/ 172 h 229"/>
                <a:gd name="T4" fmla="*/ 83 w 163"/>
                <a:gd name="T5" fmla="*/ 218 h 229"/>
                <a:gd name="T6" fmla="*/ 14 w 163"/>
                <a:gd name="T7" fmla="*/ 147 h 229"/>
                <a:gd name="T8" fmla="*/ 7 w 163"/>
                <a:gd name="T9" fmla="*/ 138 h 229"/>
                <a:gd name="T10" fmla="*/ 0 w 163"/>
                <a:gd name="T11" fmla="*/ 151 h 229"/>
                <a:gd name="T12" fmla="*/ 0 w 163"/>
                <a:gd name="T13" fmla="*/ 217 h 229"/>
                <a:gd name="T14" fmla="*/ 6 w 163"/>
                <a:gd name="T15" fmla="*/ 229 h 229"/>
                <a:gd name="T16" fmla="*/ 18 w 163"/>
                <a:gd name="T17" fmla="*/ 219 h 229"/>
                <a:gd name="T18" fmla="*/ 28 w 163"/>
                <a:gd name="T19" fmla="*/ 207 h 229"/>
                <a:gd name="T20" fmla="*/ 83 w 163"/>
                <a:gd name="T21" fmla="*/ 229 h 229"/>
                <a:gd name="T22" fmla="*/ 163 w 163"/>
                <a:gd name="T23" fmla="*/ 159 h 229"/>
                <a:gd name="T24" fmla="*/ 142 w 163"/>
                <a:gd name="T25" fmla="*/ 112 h 229"/>
                <a:gd name="T26" fmla="*/ 86 w 163"/>
                <a:gd name="T27" fmla="*/ 88 h 229"/>
                <a:gd name="T28" fmla="*/ 24 w 163"/>
                <a:gd name="T29" fmla="*/ 47 h 229"/>
                <a:gd name="T30" fmla="*/ 80 w 163"/>
                <a:gd name="T31" fmla="*/ 9 h 229"/>
                <a:gd name="T32" fmla="*/ 138 w 163"/>
                <a:gd name="T33" fmla="*/ 70 h 229"/>
                <a:gd name="T34" fmla="*/ 144 w 163"/>
                <a:gd name="T35" fmla="*/ 74 h 229"/>
                <a:gd name="T36" fmla="*/ 151 w 163"/>
                <a:gd name="T37" fmla="*/ 62 h 229"/>
                <a:gd name="T38" fmla="*/ 151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2 w 163"/>
                <a:gd name="T51" fmla="*/ 103 h 229"/>
                <a:gd name="T52" fmla="*/ 87 w 163"/>
                <a:gd name="T53" fmla="*/ 12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6"/>
                  </a:moveTo>
                  <a:cubicBezTo>
                    <a:pt x="98" y="128"/>
                    <a:pt x="139" y="136"/>
                    <a:pt x="139" y="172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89"/>
                    <a:pt x="14" y="147"/>
                  </a:cubicBezTo>
                  <a:cubicBezTo>
                    <a:pt x="12" y="140"/>
                    <a:pt x="12" y="138"/>
                    <a:pt x="7" y="138"/>
                  </a:cubicBezTo>
                  <a:cubicBezTo>
                    <a:pt x="0" y="138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5"/>
                    <a:pt x="0" y="229"/>
                    <a:pt x="6" y="229"/>
                  </a:cubicBezTo>
                  <a:cubicBezTo>
                    <a:pt x="8" y="229"/>
                    <a:pt x="9" y="228"/>
                    <a:pt x="18" y="219"/>
                  </a:cubicBezTo>
                  <a:cubicBezTo>
                    <a:pt x="19" y="218"/>
                    <a:pt x="19" y="217"/>
                    <a:pt x="28" y="207"/>
                  </a:cubicBezTo>
                  <a:cubicBezTo>
                    <a:pt x="50" y="228"/>
                    <a:pt x="73" y="229"/>
                    <a:pt x="83" y="229"/>
                  </a:cubicBezTo>
                  <a:cubicBezTo>
                    <a:pt x="140" y="229"/>
                    <a:pt x="163" y="195"/>
                    <a:pt x="163" y="159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6"/>
                    <a:pt x="106" y="92"/>
                    <a:pt x="86" y="88"/>
                  </a:cubicBezTo>
                  <a:cubicBezTo>
                    <a:pt x="58" y="82"/>
                    <a:pt x="24" y="76"/>
                    <a:pt x="24" y="47"/>
                  </a:cubicBezTo>
                  <a:cubicBezTo>
                    <a:pt x="24" y="30"/>
                    <a:pt x="37" y="9"/>
                    <a:pt x="80" y="9"/>
                  </a:cubicBezTo>
                  <a:cubicBezTo>
                    <a:pt x="135" y="9"/>
                    <a:pt x="137" y="54"/>
                    <a:pt x="138" y="70"/>
                  </a:cubicBezTo>
                  <a:cubicBezTo>
                    <a:pt x="139" y="74"/>
                    <a:pt x="143" y="74"/>
                    <a:pt x="144" y="74"/>
                  </a:cubicBezTo>
                  <a:cubicBezTo>
                    <a:pt x="151" y="74"/>
                    <a:pt x="151" y="72"/>
                    <a:pt x="151" y="62"/>
                  </a:cubicBezTo>
                  <a:lnTo>
                    <a:pt x="151" y="12"/>
                  </a:lnTo>
                  <a:cubicBezTo>
                    <a:pt x="151" y="3"/>
                    <a:pt x="151" y="0"/>
                    <a:pt x="145" y="0"/>
                  </a:cubicBezTo>
                  <a:cubicBezTo>
                    <a:pt x="143" y="0"/>
                    <a:pt x="142" y="0"/>
                    <a:pt x="135" y="6"/>
                  </a:cubicBezTo>
                  <a:cubicBezTo>
                    <a:pt x="134" y="8"/>
                    <a:pt x="129" y="12"/>
                    <a:pt x="127" y="14"/>
                  </a:cubicBezTo>
                  <a:cubicBezTo>
                    <a:pt x="108" y="0"/>
                    <a:pt x="87" y="0"/>
                    <a:pt x="80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2"/>
                    <a:pt x="22" y="103"/>
                  </a:cubicBezTo>
                  <a:cubicBezTo>
                    <a:pt x="38" y="116"/>
                    <a:pt x="52" y="119"/>
                    <a:pt x="87" y="12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Freeform 330">
              <a:extLst>
                <a:ext uri="{FF2B5EF4-FFF2-40B4-BE49-F238E27FC236}">
                  <a16:creationId xmlns:a16="http://schemas.microsoft.com/office/drawing/2014/main" id="{BB8DD604-9F12-4BA2-A4DE-065AA886098E}"/>
                </a:ext>
              </a:extLst>
            </p:cNvPr>
            <p:cNvSpPr>
              <a:spLocks/>
            </p:cNvSpPr>
            <p:nvPr>
              <p:custDataLst>
                <p:tags r:id="rId140"/>
              </p:custDataLst>
            </p:nvPr>
          </p:nvSpPr>
          <p:spPr bwMode="auto">
            <a:xfrm>
              <a:off x="10945813" y="6300788"/>
              <a:ext cx="211138" cy="201613"/>
            </a:xfrm>
            <a:custGeom>
              <a:avLst/>
              <a:gdLst>
                <a:gd name="T0" fmla="*/ 179 w 251"/>
                <a:gd name="T1" fmla="*/ 181 h 226"/>
                <a:gd name="T2" fmla="*/ 179 w 251"/>
                <a:gd name="T3" fmla="*/ 226 h 226"/>
                <a:gd name="T4" fmla="*/ 251 w 251"/>
                <a:gd name="T5" fmla="*/ 220 h 226"/>
                <a:gd name="T6" fmla="*/ 251 w 251"/>
                <a:gd name="T7" fmla="*/ 205 h 226"/>
                <a:gd name="T8" fmla="*/ 212 w 251"/>
                <a:gd name="T9" fmla="*/ 177 h 226"/>
                <a:gd name="T10" fmla="*/ 212 w 251"/>
                <a:gd name="T11" fmla="*/ 0 h 226"/>
                <a:gd name="T12" fmla="*/ 139 w 251"/>
                <a:gd name="T13" fmla="*/ 5 h 226"/>
                <a:gd name="T14" fmla="*/ 139 w 251"/>
                <a:gd name="T15" fmla="*/ 21 h 226"/>
                <a:gd name="T16" fmla="*/ 178 w 251"/>
                <a:gd name="T17" fmla="*/ 49 h 226"/>
                <a:gd name="T18" fmla="*/ 178 w 251"/>
                <a:gd name="T19" fmla="*/ 137 h 226"/>
                <a:gd name="T20" fmla="*/ 117 w 251"/>
                <a:gd name="T21" fmla="*/ 215 h 226"/>
                <a:gd name="T22" fmla="*/ 73 w 251"/>
                <a:gd name="T23" fmla="*/ 165 h 226"/>
                <a:gd name="T24" fmla="*/ 73 w 251"/>
                <a:gd name="T25" fmla="*/ 0 h 226"/>
                <a:gd name="T26" fmla="*/ 0 w 251"/>
                <a:gd name="T27" fmla="*/ 5 h 226"/>
                <a:gd name="T28" fmla="*/ 0 w 251"/>
                <a:gd name="T29" fmla="*/ 21 h 226"/>
                <a:gd name="T30" fmla="*/ 39 w 251"/>
                <a:gd name="T31" fmla="*/ 67 h 226"/>
                <a:gd name="T32" fmla="*/ 39 w 251"/>
                <a:gd name="T33" fmla="*/ 141 h 226"/>
                <a:gd name="T34" fmla="*/ 115 w 251"/>
                <a:gd name="T35" fmla="*/ 226 h 226"/>
                <a:gd name="T36" fmla="*/ 179 w 251"/>
                <a:gd name="T37" fmla="*/ 18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1" h="226">
                  <a:moveTo>
                    <a:pt x="179" y="181"/>
                  </a:moveTo>
                  <a:lnTo>
                    <a:pt x="179" y="226"/>
                  </a:lnTo>
                  <a:lnTo>
                    <a:pt x="251" y="220"/>
                  </a:lnTo>
                  <a:lnTo>
                    <a:pt x="251" y="205"/>
                  </a:lnTo>
                  <a:cubicBezTo>
                    <a:pt x="216" y="205"/>
                    <a:pt x="212" y="201"/>
                    <a:pt x="212" y="177"/>
                  </a:cubicBezTo>
                  <a:lnTo>
                    <a:pt x="212" y="0"/>
                  </a:lnTo>
                  <a:lnTo>
                    <a:pt x="139" y="5"/>
                  </a:lnTo>
                  <a:lnTo>
                    <a:pt x="139" y="21"/>
                  </a:lnTo>
                  <a:cubicBezTo>
                    <a:pt x="174" y="21"/>
                    <a:pt x="178" y="24"/>
                    <a:pt x="178" y="49"/>
                  </a:cubicBezTo>
                  <a:lnTo>
                    <a:pt x="178" y="137"/>
                  </a:lnTo>
                  <a:cubicBezTo>
                    <a:pt x="178" y="181"/>
                    <a:pt x="154" y="215"/>
                    <a:pt x="117" y="215"/>
                  </a:cubicBezTo>
                  <a:cubicBezTo>
                    <a:pt x="75" y="215"/>
                    <a:pt x="73" y="191"/>
                    <a:pt x="73" y="165"/>
                  </a:cubicBezTo>
                  <a:lnTo>
                    <a:pt x="73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9" y="21"/>
                    <a:pt x="39" y="22"/>
                    <a:pt x="39" y="67"/>
                  </a:cubicBezTo>
                  <a:lnTo>
                    <a:pt x="39" y="141"/>
                  </a:lnTo>
                  <a:cubicBezTo>
                    <a:pt x="39" y="180"/>
                    <a:pt x="39" y="226"/>
                    <a:pt x="115" y="226"/>
                  </a:cubicBezTo>
                  <a:cubicBezTo>
                    <a:pt x="143" y="226"/>
                    <a:pt x="165" y="212"/>
                    <a:pt x="179" y="18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Freeform 331">
              <a:extLst>
                <a:ext uri="{FF2B5EF4-FFF2-40B4-BE49-F238E27FC236}">
                  <a16:creationId xmlns:a16="http://schemas.microsoft.com/office/drawing/2014/main" id="{E047F23D-5FEF-48E3-A635-ECD27036AF4E}"/>
                </a:ext>
              </a:extLst>
            </p:cNvPr>
            <p:cNvSpPr>
              <a:spLocks noEditPoints="1"/>
            </p:cNvSpPr>
            <p:nvPr>
              <p:custDataLst>
                <p:tags r:id="rId141"/>
              </p:custDataLst>
            </p:nvPr>
          </p:nvSpPr>
          <p:spPr bwMode="auto">
            <a:xfrm>
              <a:off x="11177588" y="6300788"/>
              <a:ext cx="206375" cy="282575"/>
            </a:xfrm>
            <a:custGeom>
              <a:avLst/>
              <a:gdLst>
                <a:gd name="T0" fmla="*/ 72 w 246"/>
                <a:gd name="T1" fmla="*/ 33 h 317"/>
                <a:gd name="T2" fmla="*/ 72 w 246"/>
                <a:gd name="T3" fmla="*/ 0 h 317"/>
                <a:gd name="T4" fmla="*/ 0 w 246"/>
                <a:gd name="T5" fmla="*/ 5 h 317"/>
                <a:gd name="T6" fmla="*/ 0 w 246"/>
                <a:gd name="T7" fmla="*/ 21 h 317"/>
                <a:gd name="T8" fmla="*/ 39 w 246"/>
                <a:gd name="T9" fmla="*/ 46 h 317"/>
                <a:gd name="T10" fmla="*/ 39 w 246"/>
                <a:gd name="T11" fmla="*/ 279 h 317"/>
                <a:gd name="T12" fmla="*/ 0 w 246"/>
                <a:gd name="T13" fmla="*/ 301 h 317"/>
                <a:gd name="T14" fmla="*/ 0 w 246"/>
                <a:gd name="T15" fmla="*/ 317 h 317"/>
                <a:gd name="T16" fmla="*/ 56 w 246"/>
                <a:gd name="T17" fmla="*/ 315 h 317"/>
                <a:gd name="T18" fmla="*/ 112 w 246"/>
                <a:gd name="T19" fmla="*/ 317 h 317"/>
                <a:gd name="T20" fmla="*/ 112 w 246"/>
                <a:gd name="T21" fmla="*/ 301 h 317"/>
                <a:gd name="T22" fmla="*/ 73 w 246"/>
                <a:gd name="T23" fmla="*/ 279 h 317"/>
                <a:gd name="T24" fmla="*/ 73 w 246"/>
                <a:gd name="T25" fmla="*/ 195 h 317"/>
                <a:gd name="T26" fmla="*/ 73 w 246"/>
                <a:gd name="T27" fmla="*/ 191 h 317"/>
                <a:gd name="T28" fmla="*/ 135 w 246"/>
                <a:gd name="T29" fmla="*/ 226 h 317"/>
                <a:gd name="T30" fmla="*/ 246 w 246"/>
                <a:gd name="T31" fmla="*/ 112 h 317"/>
                <a:gd name="T32" fmla="*/ 142 w 246"/>
                <a:gd name="T33" fmla="*/ 0 h 317"/>
                <a:gd name="T34" fmla="*/ 72 w 246"/>
                <a:gd name="T35" fmla="*/ 33 h 317"/>
                <a:gd name="T36" fmla="*/ 73 w 246"/>
                <a:gd name="T37" fmla="*/ 163 h 317"/>
                <a:gd name="T38" fmla="*/ 73 w 246"/>
                <a:gd name="T39" fmla="*/ 52 h 317"/>
                <a:gd name="T40" fmla="*/ 138 w 246"/>
                <a:gd name="T41" fmla="*/ 12 h 317"/>
                <a:gd name="T42" fmla="*/ 204 w 246"/>
                <a:gd name="T43" fmla="*/ 112 h 317"/>
                <a:gd name="T44" fmla="*/ 133 w 246"/>
                <a:gd name="T45" fmla="*/ 215 h 317"/>
                <a:gd name="T46" fmla="*/ 80 w 246"/>
                <a:gd name="T47" fmla="*/ 184 h 317"/>
                <a:gd name="T48" fmla="*/ 73 w 246"/>
                <a:gd name="T49" fmla="*/ 16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6" h="317">
                  <a:moveTo>
                    <a:pt x="72" y="33"/>
                  </a:moveTo>
                  <a:lnTo>
                    <a:pt x="72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6"/>
                  </a:cubicBezTo>
                  <a:lnTo>
                    <a:pt x="39" y="279"/>
                  </a:lnTo>
                  <a:cubicBezTo>
                    <a:pt x="39" y="301"/>
                    <a:pt x="33" y="301"/>
                    <a:pt x="0" y="301"/>
                  </a:cubicBezTo>
                  <a:lnTo>
                    <a:pt x="0" y="317"/>
                  </a:lnTo>
                  <a:cubicBezTo>
                    <a:pt x="17" y="316"/>
                    <a:pt x="43" y="315"/>
                    <a:pt x="56" y="315"/>
                  </a:cubicBezTo>
                  <a:cubicBezTo>
                    <a:pt x="69" y="315"/>
                    <a:pt x="95" y="316"/>
                    <a:pt x="112" y="317"/>
                  </a:cubicBezTo>
                  <a:lnTo>
                    <a:pt x="112" y="301"/>
                  </a:lnTo>
                  <a:cubicBezTo>
                    <a:pt x="79" y="301"/>
                    <a:pt x="73" y="301"/>
                    <a:pt x="73" y="279"/>
                  </a:cubicBezTo>
                  <a:lnTo>
                    <a:pt x="73" y="195"/>
                  </a:lnTo>
                  <a:lnTo>
                    <a:pt x="73" y="191"/>
                  </a:lnTo>
                  <a:cubicBezTo>
                    <a:pt x="76" y="199"/>
                    <a:pt x="97" y="226"/>
                    <a:pt x="135" y="226"/>
                  </a:cubicBezTo>
                  <a:cubicBezTo>
                    <a:pt x="194" y="226"/>
                    <a:pt x="246" y="177"/>
                    <a:pt x="246" y="112"/>
                  </a:cubicBezTo>
                  <a:cubicBezTo>
                    <a:pt x="246" y="49"/>
                    <a:pt x="197" y="0"/>
                    <a:pt x="142" y="0"/>
                  </a:cubicBezTo>
                  <a:cubicBezTo>
                    <a:pt x="103" y="0"/>
                    <a:pt x="82" y="22"/>
                    <a:pt x="72" y="33"/>
                  </a:cubicBezTo>
                  <a:close/>
                  <a:moveTo>
                    <a:pt x="73" y="163"/>
                  </a:moveTo>
                  <a:lnTo>
                    <a:pt x="73" y="52"/>
                  </a:lnTo>
                  <a:cubicBezTo>
                    <a:pt x="88" y="27"/>
                    <a:pt x="112" y="12"/>
                    <a:pt x="138" y="12"/>
                  </a:cubicBezTo>
                  <a:cubicBezTo>
                    <a:pt x="174" y="12"/>
                    <a:pt x="204" y="56"/>
                    <a:pt x="204" y="112"/>
                  </a:cubicBezTo>
                  <a:cubicBezTo>
                    <a:pt x="204" y="173"/>
                    <a:pt x="169" y="215"/>
                    <a:pt x="133" y="215"/>
                  </a:cubicBezTo>
                  <a:cubicBezTo>
                    <a:pt x="113" y="215"/>
                    <a:pt x="94" y="205"/>
                    <a:pt x="80" y="184"/>
                  </a:cubicBezTo>
                  <a:cubicBezTo>
                    <a:pt x="73" y="174"/>
                    <a:pt x="73" y="173"/>
                    <a:pt x="73" y="16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Freeform 332">
              <a:extLst>
                <a:ext uri="{FF2B5EF4-FFF2-40B4-BE49-F238E27FC236}">
                  <a16:creationId xmlns:a16="http://schemas.microsoft.com/office/drawing/2014/main" id="{B31B1F58-9C63-4463-AE49-D1151E01970A}"/>
                </a:ext>
              </a:extLst>
            </p:cNvPr>
            <p:cNvSpPr>
              <a:spLocks noEditPoints="1"/>
            </p:cNvSpPr>
            <p:nvPr>
              <p:custDataLst>
                <p:tags r:id="rId142"/>
              </p:custDataLst>
            </p:nvPr>
          </p:nvSpPr>
          <p:spPr bwMode="auto">
            <a:xfrm>
              <a:off x="11422063" y="6297613"/>
              <a:ext cx="161925" cy="204788"/>
            </a:xfrm>
            <a:custGeom>
              <a:avLst/>
              <a:gdLst>
                <a:gd name="T0" fmla="*/ 42 w 193"/>
                <a:gd name="T1" fmla="*/ 97 h 229"/>
                <a:gd name="T2" fmla="*/ 104 w 193"/>
                <a:gd name="T3" fmla="*/ 11 h 229"/>
                <a:gd name="T4" fmla="*/ 160 w 193"/>
                <a:gd name="T5" fmla="*/ 97 h 229"/>
                <a:gd name="T6" fmla="*/ 42 w 193"/>
                <a:gd name="T7" fmla="*/ 97 h 229"/>
                <a:gd name="T8" fmla="*/ 41 w 193"/>
                <a:gd name="T9" fmla="*/ 108 h 229"/>
                <a:gd name="T10" fmla="*/ 180 w 193"/>
                <a:gd name="T11" fmla="*/ 108 h 229"/>
                <a:gd name="T12" fmla="*/ 193 w 193"/>
                <a:gd name="T13" fmla="*/ 97 h 229"/>
                <a:gd name="T14" fmla="*/ 104 w 193"/>
                <a:gd name="T15" fmla="*/ 0 h 229"/>
                <a:gd name="T16" fmla="*/ 0 w 193"/>
                <a:gd name="T17" fmla="*/ 113 h 229"/>
                <a:gd name="T18" fmla="*/ 109 w 193"/>
                <a:gd name="T19" fmla="*/ 229 h 229"/>
                <a:gd name="T20" fmla="*/ 193 w 193"/>
                <a:gd name="T21" fmla="*/ 164 h 229"/>
                <a:gd name="T22" fmla="*/ 186 w 193"/>
                <a:gd name="T23" fmla="*/ 158 h 229"/>
                <a:gd name="T24" fmla="*/ 180 w 193"/>
                <a:gd name="T25" fmla="*/ 165 h 229"/>
                <a:gd name="T26" fmla="*/ 112 w 193"/>
                <a:gd name="T27" fmla="*/ 216 h 229"/>
                <a:gd name="T28" fmla="*/ 56 w 193"/>
                <a:gd name="T29" fmla="*/ 183 h 229"/>
                <a:gd name="T30" fmla="*/ 41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7"/>
                  </a:moveTo>
                  <a:cubicBezTo>
                    <a:pt x="45" y="23"/>
                    <a:pt x="87" y="11"/>
                    <a:pt x="104" y="11"/>
                  </a:cubicBezTo>
                  <a:cubicBezTo>
                    <a:pt x="155" y="11"/>
                    <a:pt x="160" y="78"/>
                    <a:pt x="160" y="97"/>
                  </a:cubicBezTo>
                  <a:lnTo>
                    <a:pt x="42" y="97"/>
                  </a:lnTo>
                  <a:close/>
                  <a:moveTo>
                    <a:pt x="41" y="108"/>
                  </a:moveTo>
                  <a:lnTo>
                    <a:pt x="180" y="108"/>
                  </a:lnTo>
                  <a:cubicBezTo>
                    <a:pt x="191" y="108"/>
                    <a:pt x="193" y="108"/>
                    <a:pt x="193" y="97"/>
                  </a:cubicBezTo>
                  <a:cubicBezTo>
                    <a:pt x="193" y="48"/>
                    <a:pt x="166" y="0"/>
                    <a:pt x="104" y="0"/>
                  </a:cubicBezTo>
                  <a:cubicBezTo>
                    <a:pt x="46" y="0"/>
                    <a:pt x="0" y="51"/>
                    <a:pt x="0" y="113"/>
                  </a:cubicBezTo>
                  <a:cubicBezTo>
                    <a:pt x="0" y="180"/>
                    <a:pt x="52" y="229"/>
                    <a:pt x="109" y="229"/>
                  </a:cubicBezTo>
                  <a:cubicBezTo>
                    <a:pt x="170" y="229"/>
                    <a:pt x="193" y="173"/>
                    <a:pt x="193" y="164"/>
                  </a:cubicBezTo>
                  <a:cubicBezTo>
                    <a:pt x="193" y="159"/>
                    <a:pt x="189" y="158"/>
                    <a:pt x="186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2" y="216"/>
                    <a:pt x="117" y="216"/>
                    <a:pt x="112" y="216"/>
                  </a:cubicBezTo>
                  <a:cubicBezTo>
                    <a:pt x="88" y="216"/>
                    <a:pt x="68" y="201"/>
                    <a:pt x="56" y="183"/>
                  </a:cubicBezTo>
                  <a:cubicBezTo>
                    <a:pt x="41" y="159"/>
                    <a:pt x="41" y="126"/>
                    <a:pt x="41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Freeform 333">
              <a:extLst>
                <a:ext uri="{FF2B5EF4-FFF2-40B4-BE49-F238E27FC236}">
                  <a16:creationId xmlns:a16="http://schemas.microsoft.com/office/drawing/2014/main" id="{F8E0CFE7-1B04-429E-A120-47C2157A7A64}"/>
                </a:ext>
              </a:extLst>
            </p:cNvPr>
            <p:cNvSpPr>
              <a:spLocks/>
            </p:cNvSpPr>
            <p:nvPr>
              <p:custDataLst>
                <p:tags r:id="rId143"/>
              </p:custDataLst>
            </p:nvPr>
          </p:nvSpPr>
          <p:spPr bwMode="auto">
            <a:xfrm>
              <a:off x="11607801" y="6300788"/>
              <a:ext cx="141288" cy="196850"/>
            </a:xfrm>
            <a:custGeom>
              <a:avLst/>
              <a:gdLst>
                <a:gd name="T0" fmla="*/ 69 w 168"/>
                <a:gd name="T1" fmla="*/ 55 h 220"/>
                <a:gd name="T2" fmla="*/ 69 w 168"/>
                <a:gd name="T3" fmla="*/ 0 h 220"/>
                <a:gd name="T4" fmla="*/ 0 w 168"/>
                <a:gd name="T5" fmla="*/ 5 h 220"/>
                <a:gd name="T6" fmla="*/ 0 w 168"/>
                <a:gd name="T7" fmla="*/ 21 h 220"/>
                <a:gd name="T8" fmla="*/ 39 w 168"/>
                <a:gd name="T9" fmla="*/ 49 h 220"/>
                <a:gd name="T10" fmla="*/ 39 w 168"/>
                <a:gd name="T11" fmla="*/ 182 h 220"/>
                <a:gd name="T12" fmla="*/ 0 w 168"/>
                <a:gd name="T13" fmla="*/ 205 h 220"/>
                <a:gd name="T14" fmla="*/ 0 w 168"/>
                <a:gd name="T15" fmla="*/ 220 h 220"/>
                <a:gd name="T16" fmla="*/ 57 w 168"/>
                <a:gd name="T17" fmla="*/ 219 h 220"/>
                <a:gd name="T18" fmla="*/ 120 w 168"/>
                <a:gd name="T19" fmla="*/ 220 h 220"/>
                <a:gd name="T20" fmla="*/ 120 w 168"/>
                <a:gd name="T21" fmla="*/ 205 h 220"/>
                <a:gd name="T22" fmla="*/ 110 w 168"/>
                <a:gd name="T23" fmla="*/ 205 h 220"/>
                <a:gd name="T24" fmla="*/ 72 w 168"/>
                <a:gd name="T25" fmla="*/ 181 h 220"/>
                <a:gd name="T26" fmla="*/ 72 w 168"/>
                <a:gd name="T27" fmla="*/ 104 h 220"/>
                <a:gd name="T28" fmla="*/ 131 w 168"/>
                <a:gd name="T29" fmla="*/ 11 h 220"/>
                <a:gd name="T30" fmla="*/ 136 w 168"/>
                <a:gd name="T31" fmla="*/ 11 h 220"/>
                <a:gd name="T32" fmla="*/ 125 w 168"/>
                <a:gd name="T33" fmla="*/ 31 h 220"/>
                <a:gd name="T34" fmla="*/ 146 w 168"/>
                <a:gd name="T35" fmla="*/ 52 h 220"/>
                <a:gd name="T36" fmla="*/ 168 w 168"/>
                <a:gd name="T37" fmla="*/ 30 h 220"/>
                <a:gd name="T38" fmla="*/ 131 w 168"/>
                <a:gd name="T39" fmla="*/ 0 h 220"/>
                <a:gd name="T40" fmla="*/ 69 w 168"/>
                <a:gd name="T41" fmla="*/ 5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8" h="220">
                  <a:moveTo>
                    <a:pt x="69" y="55"/>
                  </a:moveTo>
                  <a:lnTo>
                    <a:pt x="69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9" y="220"/>
                    <a:pt x="43" y="219"/>
                    <a:pt x="57" y="219"/>
                  </a:cubicBezTo>
                  <a:cubicBezTo>
                    <a:pt x="77" y="219"/>
                    <a:pt x="100" y="219"/>
                    <a:pt x="120" y="220"/>
                  </a:cubicBezTo>
                  <a:lnTo>
                    <a:pt x="120" y="205"/>
                  </a:lnTo>
                  <a:lnTo>
                    <a:pt x="110" y="205"/>
                  </a:lnTo>
                  <a:cubicBezTo>
                    <a:pt x="73" y="205"/>
                    <a:pt x="72" y="199"/>
                    <a:pt x="72" y="181"/>
                  </a:cubicBezTo>
                  <a:lnTo>
                    <a:pt x="72" y="104"/>
                  </a:lnTo>
                  <a:cubicBezTo>
                    <a:pt x="72" y="55"/>
                    <a:pt x="93" y="11"/>
                    <a:pt x="131" y="11"/>
                  </a:cubicBezTo>
                  <a:cubicBezTo>
                    <a:pt x="134" y="11"/>
                    <a:pt x="135" y="11"/>
                    <a:pt x="136" y="11"/>
                  </a:cubicBezTo>
                  <a:cubicBezTo>
                    <a:pt x="135" y="12"/>
                    <a:pt x="125" y="18"/>
                    <a:pt x="125" y="31"/>
                  </a:cubicBezTo>
                  <a:cubicBezTo>
                    <a:pt x="125" y="45"/>
                    <a:pt x="135" y="52"/>
                    <a:pt x="146" y="52"/>
                  </a:cubicBezTo>
                  <a:cubicBezTo>
                    <a:pt x="155" y="52"/>
                    <a:pt x="168" y="46"/>
                    <a:pt x="168" y="30"/>
                  </a:cubicBezTo>
                  <a:cubicBezTo>
                    <a:pt x="168" y="14"/>
                    <a:pt x="152" y="0"/>
                    <a:pt x="131" y="0"/>
                  </a:cubicBezTo>
                  <a:cubicBezTo>
                    <a:pt x="94" y="0"/>
                    <a:pt x="76" y="33"/>
                    <a:pt x="69" y="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Freeform 334">
              <a:extLst>
                <a:ext uri="{FF2B5EF4-FFF2-40B4-BE49-F238E27FC236}">
                  <a16:creationId xmlns:a16="http://schemas.microsoft.com/office/drawing/2014/main" id="{EA60043D-62C2-4DB9-AD9D-EE90B96F8D20}"/>
                </a:ext>
              </a:extLst>
            </p:cNvPr>
            <p:cNvSpPr>
              <a:spLocks/>
            </p:cNvSpPr>
            <p:nvPr>
              <p:custDataLst>
                <p:tags r:id="rId144"/>
              </p:custDataLst>
            </p:nvPr>
          </p:nvSpPr>
          <p:spPr bwMode="auto">
            <a:xfrm>
              <a:off x="11912601" y="6192838"/>
              <a:ext cx="230188" cy="304800"/>
            </a:xfrm>
            <a:custGeom>
              <a:avLst/>
              <a:gdLst>
                <a:gd name="T0" fmla="*/ 274 w 274"/>
                <a:gd name="T1" fmla="*/ 212 h 341"/>
                <a:gd name="T2" fmla="*/ 262 w 274"/>
                <a:gd name="T3" fmla="*/ 212 h 341"/>
                <a:gd name="T4" fmla="*/ 162 w 274"/>
                <a:gd name="T5" fmla="*/ 326 h 341"/>
                <a:gd name="T6" fmla="*/ 121 w 274"/>
                <a:gd name="T7" fmla="*/ 326 h 341"/>
                <a:gd name="T8" fmla="*/ 96 w 274"/>
                <a:gd name="T9" fmla="*/ 306 h 341"/>
                <a:gd name="T10" fmla="*/ 96 w 274"/>
                <a:gd name="T11" fmla="*/ 40 h 341"/>
                <a:gd name="T12" fmla="*/ 144 w 274"/>
                <a:gd name="T13" fmla="*/ 16 h 341"/>
                <a:gd name="T14" fmla="*/ 160 w 274"/>
                <a:gd name="T15" fmla="*/ 16 h 341"/>
                <a:gd name="T16" fmla="*/ 160 w 274"/>
                <a:gd name="T17" fmla="*/ 0 h 341"/>
                <a:gd name="T18" fmla="*/ 76 w 274"/>
                <a:gd name="T19" fmla="*/ 2 h 341"/>
                <a:gd name="T20" fmla="*/ 0 w 274"/>
                <a:gd name="T21" fmla="*/ 0 h 341"/>
                <a:gd name="T22" fmla="*/ 0 w 274"/>
                <a:gd name="T23" fmla="*/ 16 h 341"/>
                <a:gd name="T24" fmla="*/ 12 w 274"/>
                <a:gd name="T25" fmla="*/ 16 h 341"/>
                <a:gd name="T26" fmla="*/ 52 w 274"/>
                <a:gd name="T27" fmla="*/ 39 h 341"/>
                <a:gd name="T28" fmla="*/ 52 w 274"/>
                <a:gd name="T29" fmla="*/ 302 h 341"/>
                <a:gd name="T30" fmla="*/ 12 w 274"/>
                <a:gd name="T31" fmla="*/ 326 h 341"/>
                <a:gd name="T32" fmla="*/ 0 w 274"/>
                <a:gd name="T33" fmla="*/ 326 h 341"/>
                <a:gd name="T34" fmla="*/ 0 w 274"/>
                <a:gd name="T35" fmla="*/ 341 h 341"/>
                <a:gd name="T36" fmla="*/ 260 w 274"/>
                <a:gd name="T37" fmla="*/ 341 h 341"/>
                <a:gd name="T38" fmla="*/ 274 w 274"/>
                <a:gd name="T39" fmla="*/ 21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341">
                  <a:moveTo>
                    <a:pt x="274" y="212"/>
                  </a:moveTo>
                  <a:lnTo>
                    <a:pt x="262" y="212"/>
                  </a:lnTo>
                  <a:cubicBezTo>
                    <a:pt x="256" y="263"/>
                    <a:pt x="249" y="326"/>
                    <a:pt x="162" y="326"/>
                  </a:cubicBezTo>
                  <a:lnTo>
                    <a:pt x="121" y="326"/>
                  </a:lnTo>
                  <a:cubicBezTo>
                    <a:pt x="97" y="326"/>
                    <a:pt x="96" y="322"/>
                    <a:pt x="96" y="306"/>
                  </a:cubicBezTo>
                  <a:lnTo>
                    <a:pt x="96" y="40"/>
                  </a:lnTo>
                  <a:cubicBezTo>
                    <a:pt x="96" y="23"/>
                    <a:pt x="96" y="16"/>
                    <a:pt x="144" y="16"/>
                  </a:cubicBezTo>
                  <a:lnTo>
                    <a:pt x="160" y="16"/>
                  </a:lnTo>
                  <a:lnTo>
                    <a:pt x="160" y="0"/>
                  </a:lnTo>
                  <a:cubicBezTo>
                    <a:pt x="142" y="2"/>
                    <a:pt x="97" y="2"/>
                    <a:pt x="76" y="2"/>
                  </a:cubicBezTo>
                  <a:cubicBezTo>
                    <a:pt x="57" y="2"/>
                    <a:pt x="18" y="2"/>
                    <a:pt x="0" y="0"/>
                  </a:cubicBezTo>
                  <a:lnTo>
                    <a:pt x="0" y="16"/>
                  </a:lnTo>
                  <a:lnTo>
                    <a:pt x="12" y="16"/>
                  </a:lnTo>
                  <a:cubicBezTo>
                    <a:pt x="51" y="16"/>
                    <a:pt x="52" y="21"/>
                    <a:pt x="52" y="39"/>
                  </a:cubicBezTo>
                  <a:lnTo>
                    <a:pt x="52" y="302"/>
                  </a:lnTo>
                  <a:cubicBezTo>
                    <a:pt x="52" y="320"/>
                    <a:pt x="51" y="326"/>
                    <a:pt x="12" y="326"/>
                  </a:cubicBezTo>
                  <a:lnTo>
                    <a:pt x="0" y="326"/>
                  </a:lnTo>
                  <a:lnTo>
                    <a:pt x="0" y="341"/>
                  </a:lnTo>
                  <a:lnTo>
                    <a:pt x="260" y="341"/>
                  </a:lnTo>
                  <a:lnTo>
                    <a:pt x="274" y="21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335">
              <a:extLst>
                <a:ext uri="{FF2B5EF4-FFF2-40B4-BE49-F238E27FC236}">
                  <a16:creationId xmlns:a16="http://schemas.microsoft.com/office/drawing/2014/main" id="{F08B8179-AF06-4845-A7F2-0FC081D3D52A}"/>
                </a:ext>
              </a:extLst>
            </p:cNvPr>
            <p:cNvSpPr>
              <a:spLocks noEditPoints="1"/>
            </p:cNvSpPr>
            <p:nvPr>
              <p:custDataLst>
                <p:tags r:id="rId145"/>
              </p:custDataLst>
            </p:nvPr>
          </p:nvSpPr>
          <p:spPr bwMode="auto">
            <a:xfrm>
              <a:off x="12176126" y="6199188"/>
              <a:ext cx="88900" cy="298450"/>
            </a:xfrm>
            <a:custGeom>
              <a:avLst/>
              <a:gdLst>
                <a:gd name="T0" fmla="*/ 72 w 107"/>
                <a:gd name="T1" fmla="*/ 114 h 334"/>
                <a:gd name="T2" fmla="*/ 2 w 107"/>
                <a:gd name="T3" fmla="*/ 119 h 334"/>
                <a:gd name="T4" fmla="*/ 2 w 107"/>
                <a:gd name="T5" fmla="*/ 135 h 334"/>
                <a:gd name="T6" fmla="*/ 39 w 107"/>
                <a:gd name="T7" fmla="*/ 162 h 334"/>
                <a:gd name="T8" fmla="*/ 39 w 107"/>
                <a:gd name="T9" fmla="*/ 296 h 334"/>
                <a:gd name="T10" fmla="*/ 0 w 107"/>
                <a:gd name="T11" fmla="*/ 319 h 334"/>
                <a:gd name="T12" fmla="*/ 0 w 107"/>
                <a:gd name="T13" fmla="*/ 334 h 334"/>
                <a:gd name="T14" fmla="*/ 55 w 107"/>
                <a:gd name="T15" fmla="*/ 333 h 334"/>
                <a:gd name="T16" fmla="*/ 107 w 107"/>
                <a:gd name="T17" fmla="*/ 334 h 334"/>
                <a:gd name="T18" fmla="*/ 107 w 107"/>
                <a:gd name="T19" fmla="*/ 319 h 334"/>
                <a:gd name="T20" fmla="*/ 72 w 107"/>
                <a:gd name="T21" fmla="*/ 297 h 334"/>
                <a:gd name="T22" fmla="*/ 72 w 107"/>
                <a:gd name="T23" fmla="*/ 114 h 334"/>
                <a:gd name="T24" fmla="*/ 74 w 107"/>
                <a:gd name="T25" fmla="*/ 27 h 334"/>
                <a:gd name="T26" fmla="*/ 47 w 107"/>
                <a:gd name="T27" fmla="*/ 0 h 334"/>
                <a:gd name="T28" fmla="*/ 21 w 107"/>
                <a:gd name="T29" fmla="*/ 27 h 334"/>
                <a:gd name="T30" fmla="*/ 47 w 107"/>
                <a:gd name="T31" fmla="*/ 53 h 334"/>
                <a:gd name="T32" fmla="*/ 74 w 107"/>
                <a:gd name="T33" fmla="*/ 2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334">
                  <a:moveTo>
                    <a:pt x="72" y="114"/>
                  </a:moveTo>
                  <a:lnTo>
                    <a:pt x="2" y="119"/>
                  </a:lnTo>
                  <a:lnTo>
                    <a:pt x="2" y="135"/>
                  </a:lnTo>
                  <a:cubicBezTo>
                    <a:pt x="34" y="135"/>
                    <a:pt x="39" y="138"/>
                    <a:pt x="39" y="162"/>
                  </a:cubicBezTo>
                  <a:lnTo>
                    <a:pt x="39" y="296"/>
                  </a:lnTo>
                  <a:cubicBezTo>
                    <a:pt x="39" y="319"/>
                    <a:pt x="33" y="319"/>
                    <a:pt x="0" y="319"/>
                  </a:cubicBezTo>
                  <a:lnTo>
                    <a:pt x="0" y="334"/>
                  </a:lnTo>
                  <a:cubicBezTo>
                    <a:pt x="16" y="334"/>
                    <a:pt x="43" y="333"/>
                    <a:pt x="55" y="333"/>
                  </a:cubicBezTo>
                  <a:cubicBezTo>
                    <a:pt x="72" y="333"/>
                    <a:pt x="90" y="334"/>
                    <a:pt x="107" y="334"/>
                  </a:cubicBezTo>
                  <a:lnTo>
                    <a:pt x="107" y="319"/>
                  </a:lnTo>
                  <a:cubicBezTo>
                    <a:pt x="74" y="319"/>
                    <a:pt x="72" y="316"/>
                    <a:pt x="72" y="297"/>
                  </a:cubicBezTo>
                  <a:lnTo>
                    <a:pt x="72" y="114"/>
                  </a:lnTo>
                  <a:close/>
                  <a:moveTo>
                    <a:pt x="74" y="27"/>
                  </a:moveTo>
                  <a:cubicBezTo>
                    <a:pt x="74" y="11"/>
                    <a:pt x="61" y="0"/>
                    <a:pt x="47" y="0"/>
                  </a:cubicBezTo>
                  <a:cubicBezTo>
                    <a:pt x="32" y="0"/>
                    <a:pt x="21" y="14"/>
                    <a:pt x="21" y="27"/>
                  </a:cubicBezTo>
                  <a:cubicBezTo>
                    <a:pt x="21" y="40"/>
                    <a:pt x="32" y="53"/>
                    <a:pt x="47" y="53"/>
                  </a:cubicBezTo>
                  <a:cubicBezTo>
                    <a:pt x="61" y="53"/>
                    <a:pt x="74" y="43"/>
                    <a:pt x="74" y="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Freeform 336">
              <a:extLst>
                <a:ext uri="{FF2B5EF4-FFF2-40B4-BE49-F238E27FC236}">
                  <a16:creationId xmlns:a16="http://schemas.microsoft.com/office/drawing/2014/main" id="{EB484384-22A7-412D-B627-DDF3821A07B1}"/>
                </a:ext>
              </a:extLst>
            </p:cNvPr>
            <p:cNvSpPr>
              <a:spLocks/>
            </p:cNvSpPr>
            <p:nvPr>
              <p:custDataLst>
                <p:tags r:id="rId146"/>
              </p:custDataLst>
            </p:nvPr>
          </p:nvSpPr>
          <p:spPr bwMode="auto">
            <a:xfrm>
              <a:off x="12292013" y="6300788"/>
              <a:ext cx="211138" cy="196850"/>
            </a:xfrm>
            <a:custGeom>
              <a:avLst/>
              <a:gdLst>
                <a:gd name="T0" fmla="*/ 39 w 251"/>
                <a:gd name="T1" fmla="*/ 49 h 220"/>
                <a:gd name="T2" fmla="*/ 39 w 251"/>
                <a:gd name="T3" fmla="*/ 182 h 220"/>
                <a:gd name="T4" fmla="*/ 0 w 251"/>
                <a:gd name="T5" fmla="*/ 205 h 220"/>
                <a:gd name="T6" fmla="*/ 0 w 251"/>
                <a:gd name="T7" fmla="*/ 220 h 220"/>
                <a:gd name="T8" fmla="*/ 56 w 251"/>
                <a:gd name="T9" fmla="*/ 219 h 220"/>
                <a:gd name="T10" fmla="*/ 112 w 251"/>
                <a:gd name="T11" fmla="*/ 220 h 220"/>
                <a:gd name="T12" fmla="*/ 112 w 251"/>
                <a:gd name="T13" fmla="*/ 205 h 220"/>
                <a:gd name="T14" fmla="*/ 73 w 251"/>
                <a:gd name="T15" fmla="*/ 182 h 220"/>
                <a:gd name="T16" fmla="*/ 73 w 251"/>
                <a:gd name="T17" fmla="*/ 90 h 220"/>
                <a:gd name="T18" fmla="*/ 140 w 251"/>
                <a:gd name="T19" fmla="*/ 11 h 220"/>
                <a:gd name="T20" fmla="*/ 177 w 251"/>
                <a:gd name="T21" fmla="*/ 66 h 220"/>
                <a:gd name="T22" fmla="*/ 177 w 251"/>
                <a:gd name="T23" fmla="*/ 182 h 220"/>
                <a:gd name="T24" fmla="*/ 138 w 251"/>
                <a:gd name="T25" fmla="*/ 205 h 220"/>
                <a:gd name="T26" fmla="*/ 138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4 h 220"/>
                <a:gd name="T38" fmla="*/ 196 w 251"/>
                <a:gd name="T39" fmla="*/ 18 h 220"/>
                <a:gd name="T40" fmla="*/ 144 w 251"/>
                <a:gd name="T41" fmla="*/ 0 h 220"/>
                <a:gd name="T42" fmla="*/ 70 w 251"/>
                <a:gd name="T43" fmla="*/ 52 h 220"/>
                <a:gd name="T44" fmla="*/ 70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7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2"/>
                  </a:cubicBezTo>
                  <a:lnTo>
                    <a:pt x="73" y="90"/>
                  </a:lnTo>
                  <a:cubicBezTo>
                    <a:pt x="73" y="39"/>
                    <a:pt x="108" y="11"/>
                    <a:pt x="140" y="11"/>
                  </a:cubicBezTo>
                  <a:cubicBezTo>
                    <a:pt x="172" y="11"/>
                    <a:pt x="177" y="38"/>
                    <a:pt x="177" y="66"/>
                  </a:cubicBezTo>
                  <a:lnTo>
                    <a:pt x="177" y="182"/>
                  </a:lnTo>
                  <a:cubicBezTo>
                    <a:pt x="177" y="205"/>
                    <a:pt x="172" y="205"/>
                    <a:pt x="138" y="205"/>
                  </a:cubicBezTo>
                  <a:lnTo>
                    <a:pt x="138" y="220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2" y="205"/>
                    <a:pt x="212" y="190"/>
                  </a:cubicBezTo>
                  <a:lnTo>
                    <a:pt x="212" y="94"/>
                  </a:lnTo>
                  <a:cubicBezTo>
                    <a:pt x="212" y="52"/>
                    <a:pt x="212" y="36"/>
                    <a:pt x="196" y="18"/>
                  </a:cubicBezTo>
                  <a:cubicBezTo>
                    <a:pt x="189" y="10"/>
                    <a:pt x="173" y="0"/>
                    <a:pt x="144" y="0"/>
                  </a:cubicBezTo>
                  <a:cubicBezTo>
                    <a:pt x="107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Freeform 337">
              <a:extLst>
                <a:ext uri="{FF2B5EF4-FFF2-40B4-BE49-F238E27FC236}">
                  <a16:creationId xmlns:a16="http://schemas.microsoft.com/office/drawing/2014/main" id="{DD892A52-00D6-4052-A8D9-58FF8B5337E0}"/>
                </a:ext>
              </a:extLst>
            </p:cNvPr>
            <p:cNvSpPr>
              <a:spLocks noEditPoints="1"/>
            </p:cNvSpPr>
            <p:nvPr>
              <p:custDataLst>
                <p:tags r:id="rId147"/>
              </p:custDataLst>
            </p:nvPr>
          </p:nvSpPr>
          <p:spPr bwMode="auto">
            <a:xfrm>
              <a:off x="12522201" y="6297613"/>
              <a:ext cx="163513" cy="204788"/>
            </a:xfrm>
            <a:custGeom>
              <a:avLst/>
              <a:gdLst>
                <a:gd name="T0" fmla="*/ 41 w 193"/>
                <a:gd name="T1" fmla="*/ 97 h 229"/>
                <a:gd name="T2" fmla="*/ 103 w 193"/>
                <a:gd name="T3" fmla="*/ 11 h 229"/>
                <a:gd name="T4" fmla="*/ 160 w 193"/>
                <a:gd name="T5" fmla="*/ 97 h 229"/>
                <a:gd name="T6" fmla="*/ 41 w 193"/>
                <a:gd name="T7" fmla="*/ 97 h 229"/>
                <a:gd name="T8" fmla="*/ 41 w 193"/>
                <a:gd name="T9" fmla="*/ 108 h 229"/>
                <a:gd name="T10" fmla="*/ 180 w 193"/>
                <a:gd name="T11" fmla="*/ 108 h 229"/>
                <a:gd name="T12" fmla="*/ 193 w 193"/>
                <a:gd name="T13" fmla="*/ 97 h 229"/>
                <a:gd name="T14" fmla="*/ 103 w 193"/>
                <a:gd name="T15" fmla="*/ 0 h 229"/>
                <a:gd name="T16" fmla="*/ 0 w 193"/>
                <a:gd name="T17" fmla="*/ 113 h 229"/>
                <a:gd name="T18" fmla="*/ 109 w 193"/>
                <a:gd name="T19" fmla="*/ 229 h 229"/>
                <a:gd name="T20" fmla="*/ 193 w 193"/>
                <a:gd name="T21" fmla="*/ 164 h 229"/>
                <a:gd name="T22" fmla="*/ 186 w 193"/>
                <a:gd name="T23" fmla="*/ 158 h 229"/>
                <a:gd name="T24" fmla="*/ 180 w 193"/>
                <a:gd name="T25" fmla="*/ 165 h 229"/>
                <a:gd name="T26" fmla="*/ 112 w 193"/>
                <a:gd name="T27" fmla="*/ 216 h 229"/>
                <a:gd name="T28" fmla="*/ 56 w 193"/>
                <a:gd name="T29" fmla="*/ 183 h 229"/>
                <a:gd name="T30" fmla="*/ 41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1" y="97"/>
                  </a:moveTo>
                  <a:cubicBezTo>
                    <a:pt x="44" y="23"/>
                    <a:pt x="86" y="11"/>
                    <a:pt x="103" y="11"/>
                  </a:cubicBezTo>
                  <a:cubicBezTo>
                    <a:pt x="155" y="11"/>
                    <a:pt x="160" y="78"/>
                    <a:pt x="160" y="97"/>
                  </a:cubicBezTo>
                  <a:lnTo>
                    <a:pt x="41" y="97"/>
                  </a:lnTo>
                  <a:close/>
                  <a:moveTo>
                    <a:pt x="41" y="108"/>
                  </a:moveTo>
                  <a:lnTo>
                    <a:pt x="180" y="108"/>
                  </a:lnTo>
                  <a:cubicBezTo>
                    <a:pt x="191" y="108"/>
                    <a:pt x="193" y="108"/>
                    <a:pt x="193" y="97"/>
                  </a:cubicBezTo>
                  <a:cubicBezTo>
                    <a:pt x="193" y="48"/>
                    <a:pt x="166" y="0"/>
                    <a:pt x="103" y="0"/>
                  </a:cubicBezTo>
                  <a:cubicBezTo>
                    <a:pt x="45" y="0"/>
                    <a:pt x="0" y="51"/>
                    <a:pt x="0" y="113"/>
                  </a:cubicBezTo>
                  <a:cubicBezTo>
                    <a:pt x="0" y="180"/>
                    <a:pt x="52" y="229"/>
                    <a:pt x="109" y="229"/>
                  </a:cubicBezTo>
                  <a:cubicBezTo>
                    <a:pt x="170" y="229"/>
                    <a:pt x="193" y="173"/>
                    <a:pt x="193" y="164"/>
                  </a:cubicBezTo>
                  <a:cubicBezTo>
                    <a:pt x="193" y="159"/>
                    <a:pt x="189" y="158"/>
                    <a:pt x="186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2" y="216"/>
                    <a:pt x="117" y="216"/>
                    <a:pt x="112" y="216"/>
                  </a:cubicBezTo>
                  <a:cubicBezTo>
                    <a:pt x="87" y="216"/>
                    <a:pt x="67" y="201"/>
                    <a:pt x="56" y="183"/>
                  </a:cubicBezTo>
                  <a:cubicBezTo>
                    <a:pt x="41" y="159"/>
                    <a:pt x="41" y="126"/>
                    <a:pt x="41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8" name="Freeform 338">
              <a:extLst>
                <a:ext uri="{FF2B5EF4-FFF2-40B4-BE49-F238E27FC236}">
                  <a16:creationId xmlns:a16="http://schemas.microsoft.com/office/drawing/2014/main" id="{51CC28F6-11B5-4A8E-9507-97816037B0B4}"/>
                </a:ext>
              </a:extLst>
            </p:cNvPr>
            <p:cNvSpPr>
              <a:spLocks noEditPoints="1"/>
            </p:cNvSpPr>
            <p:nvPr>
              <p:custDataLst>
                <p:tags r:id="rId148"/>
              </p:custDataLst>
            </p:nvPr>
          </p:nvSpPr>
          <p:spPr bwMode="auto">
            <a:xfrm>
              <a:off x="12714288" y="6297613"/>
              <a:ext cx="188913" cy="204788"/>
            </a:xfrm>
            <a:custGeom>
              <a:avLst/>
              <a:gdLst>
                <a:gd name="T0" fmla="*/ 145 w 225"/>
                <a:gd name="T1" fmla="*/ 185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2 w 225"/>
                <a:gd name="T9" fmla="*/ 151 h 229"/>
                <a:gd name="T10" fmla="*/ 212 w 225"/>
                <a:gd name="T11" fmla="*/ 179 h 229"/>
                <a:gd name="T12" fmla="*/ 194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7 h 229"/>
                <a:gd name="T20" fmla="*/ 90 w 225"/>
                <a:gd name="T21" fmla="*/ 0 h 229"/>
                <a:gd name="T22" fmla="*/ 14 w 225"/>
                <a:gd name="T23" fmla="*/ 56 h 229"/>
                <a:gd name="T24" fmla="*/ 37 w 225"/>
                <a:gd name="T25" fmla="*/ 80 h 229"/>
                <a:gd name="T26" fmla="*/ 60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1 w 225"/>
                <a:gd name="T33" fmla="*/ 74 h 229"/>
                <a:gd name="T34" fmla="*/ 141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5 w 225"/>
                <a:gd name="T43" fmla="*/ 185 h 229"/>
                <a:gd name="T44" fmla="*/ 141 w 225"/>
                <a:gd name="T45" fmla="*/ 103 h 229"/>
                <a:gd name="T46" fmla="*/ 141 w 225"/>
                <a:gd name="T47" fmla="*/ 153 h 229"/>
                <a:gd name="T48" fmla="*/ 83 w 225"/>
                <a:gd name="T49" fmla="*/ 218 h 229"/>
                <a:gd name="T50" fmla="*/ 38 w 225"/>
                <a:gd name="T51" fmla="*/ 175 h 229"/>
                <a:gd name="T52" fmla="*/ 141 w 225"/>
                <a:gd name="T53" fmla="*/ 10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5"/>
                  </a:moveTo>
                  <a:cubicBezTo>
                    <a:pt x="147" y="205"/>
                    <a:pt x="160" y="226"/>
                    <a:pt x="184" y="226"/>
                  </a:cubicBezTo>
                  <a:cubicBezTo>
                    <a:pt x="194" y="226"/>
                    <a:pt x="225" y="219"/>
                    <a:pt x="225" y="179"/>
                  </a:cubicBezTo>
                  <a:lnTo>
                    <a:pt x="225" y="151"/>
                  </a:lnTo>
                  <a:lnTo>
                    <a:pt x="212" y="151"/>
                  </a:lnTo>
                  <a:lnTo>
                    <a:pt x="212" y="179"/>
                  </a:lnTo>
                  <a:cubicBezTo>
                    <a:pt x="212" y="208"/>
                    <a:pt x="200" y="211"/>
                    <a:pt x="194" y="211"/>
                  </a:cubicBezTo>
                  <a:cubicBezTo>
                    <a:pt x="178" y="211"/>
                    <a:pt x="176" y="188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7"/>
                  </a:cubicBezTo>
                  <a:cubicBezTo>
                    <a:pt x="138" y="8"/>
                    <a:pt x="113" y="0"/>
                    <a:pt x="90" y="0"/>
                  </a:cubicBezTo>
                  <a:cubicBezTo>
                    <a:pt x="49" y="0"/>
                    <a:pt x="14" y="23"/>
                    <a:pt x="14" y="56"/>
                  </a:cubicBezTo>
                  <a:cubicBezTo>
                    <a:pt x="14" y="71"/>
                    <a:pt x="24" y="80"/>
                    <a:pt x="37" y="80"/>
                  </a:cubicBezTo>
                  <a:cubicBezTo>
                    <a:pt x="51" y="80"/>
                    <a:pt x="60" y="70"/>
                    <a:pt x="60" y="57"/>
                  </a:cubicBezTo>
                  <a:cubicBezTo>
                    <a:pt x="60" y="51"/>
                    <a:pt x="58" y="34"/>
                    <a:pt x="35" y="34"/>
                  </a:cubicBezTo>
                  <a:cubicBezTo>
                    <a:pt x="48" y="16"/>
                    <a:pt x="73" y="11"/>
                    <a:pt x="89" y="11"/>
                  </a:cubicBezTo>
                  <a:cubicBezTo>
                    <a:pt x="113" y="11"/>
                    <a:pt x="141" y="30"/>
                    <a:pt x="141" y="74"/>
                  </a:cubicBezTo>
                  <a:lnTo>
                    <a:pt x="141" y="93"/>
                  </a:lnTo>
                  <a:cubicBezTo>
                    <a:pt x="116" y="94"/>
                    <a:pt x="81" y="96"/>
                    <a:pt x="50" y="111"/>
                  </a:cubicBezTo>
                  <a:cubicBezTo>
                    <a:pt x="12" y="128"/>
                    <a:pt x="0" y="154"/>
                    <a:pt x="0" y="176"/>
                  </a:cubicBezTo>
                  <a:cubicBezTo>
                    <a:pt x="0" y="216"/>
                    <a:pt x="48" y="229"/>
                    <a:pt x="80" y="229"/>
                  </a:cubicBezTo>
                  <a:cubicBezTo>
                    <a:pt x="112" y="229"/>
                    <a:pt x="135" y="209"/>
                    <a:pt x="145" y="185"/>
                  </a:cubicBezTo>
                  <a:close/>
                  <a:moveTo>
                    <a:pt x="141" y="103"/>
                  </a:moveTo>
                  <a:lnTo>
                    <a:pt x="141" y="153"/>
                  </a:lnTo>
                  <a:cubicBezTo>
                    <a:pt x="141" y="201"/>
                    <a:pt x="105" y="218"/>
                    <a:pt x="83" y="218"/>
                  </a:cubicBezTo>
                  <a:cubicBezTo>
                    <a:pt x="59" y="218"/>
                    <a:pt x="38" y="200"/>
                    <a:pt x="38" y="175"/>
                  </a:cubicBezTo>
                  <a:cubicBezTo>
                    <a:pt x="38" y="148"/>
                    <a:pt x="59" y="106"/>
                    <a:pt x="141" y="10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Freeform 339">
              <a:extLst>
                <a:ext uri="{FF2B5EF4-FFF2-40B4-BE49-F238E27FC236}">
                  <a16:creationId xmlns:a16="http://schemas.microsoft.com/office/drawing/2014/main" id="{E170086C-9434-4C1E-8BD4-DEA93442D39A}"/>
                </a:ext>
              </a:extLst>
            </p:cNvPr>
            <p:cNvSpPr>
              <a:spLocks/>
            </p:cNvSpPr>
            <p:nvPr>
              <p:custDataLst>
                <p:tags r:id="rId149"/>
              </p:custDataLst>
            </p:nvPr>
          </p:nvSpPr>
          <p:spPr bwMode="auto">
            <a:xfrm>
              <a:off x="12917488" y="6300788"/>
              <a:ext cx="141288" cy="196850"/>
            </a:xfrm>
            <a:custGeom>
              <a:avLst/>
              <a:gdLst>
                <a:gd name="T0" fmla="*/ 69 w 167"/>
                <a:gd name="T1" fmla="*/ 55 h 220"/>
                <a:gd name="T2" fmla="*/ 69 w 167"/>
                <a:gd name="T3" fmla="*/ 0 h 220"/>
                <a:gd name="T4" fmla="*/ 0 w 167"/>
                <a:gd name="T5" fmla="*/ 5 h 220"/>
                <a:gd name="T6" fmla="*/ 0 w 167"/>
                <a:gd name="T7" fmla="*/ 21 h 220"/>
                <a:gd name="T8" fmla="*/ 39 w 167"/>
                <a:gd name="T9" fmla="*/ 49 h 220"/>
                <a:gd name="T10" fmla="*/ 39 w 167"/>
                <a:gd name="T11" fmla="*/ 182 h 220"/>
                <a:gd name="T12" fmla="*/ 0 w 167"/>
                <a:gd name="T13" fmla="*/ 205 h 220"/>
                <a:gd name="T14" fmla="*/ 0 w 167"/>
                <a:gd name="T15" fmla="*/ 220 h 220"/>
                <a:gd name="T16" fmla="*/ 57 w 167"/>
                <a:gd name="T17" fmla="*/ 219 h 220"/>
                <a:gd name="T18" fmla="*/ 120 w 167"/>
                <a:gd name="T19" fmla="*/ 220 h 220"/>
                <a:gd name="T20" fmla="*/ 120 w 167"/>
                <a:gd name="T21" fmla="*/ 205 h 220"/>
                <a:gd name="T22" fmla="*/ 110 w 167"/>
                <a:gd name="T23" fmla="*/ 205 h 220"/>
                <a:gd name="T24" fmla="*/ 72 w 167"/>
                <a:gd name="T25" fmla="*/ 181 h 220"/>
                <a:gd name="T26" fmla="*/ 72 w 167"/>
                <a:gd name="T27" fmla="*/ 104 h 220"/>
                <a:gd name="T28" fmla="*/ 131 w 167"/>
                <a:gd name="T29" fmla="*/ 11 h 220"/>
                <a:gd name="T30" fmla="*/ 136 w 167"/>
                <a:gd name="T31" fmla="*/ 11 h 220"/>
                <a:gd name="T32" fmla="*/ 125 w 167"/>
                <a:gd name="T33" fmla="*/ 31 h 220"/>
                <a:gd name="T34" fmla="*/ 146 w 167"/>
                <a:gd name="T35" fmla="*/ 52 h 220"/>
                <a:gd name="T36" fmla="*/ 167 w 167"/>
                <a:gd name="T37" fmla="*/ 30 h 220"/>
                <a:gd name="T38" fmla="*/ 131 w 167"/>
                <a:gd name="T39" fmla="*/ 0 h 220"/>
                <a:gd name="T40" fmla="*/ 69 w 167"/>
                <a:gd name="T41" fmla="*/ 5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7" h="220">
                  <a:moveTo>
                    <a:pt x="69" y="55"/>
                  </a:moveTo>
                  <a:lnTo>
                    <a:pt x="69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9" y="220"/>
                    <a:pt x="43" y="219"/>
                    <a:pt x="57" y="219"/>
                  </a:cubicBezTo>
                  <a:cubicBezTo>
                    <a:pt x="77" y="219"/>
                    <a:pt x="100" y="219"/>
                    <a:pt x="120" y="220"/>
                  </a:cubicBezTo>
                  <a:lnTo>
                    <a:pt x="120" y="205"/>
                  </a:lnTo>
                  <a:lnTo>
                    <a:pt x="110" y="205"/>
                  </a:lnTo>
                  <a:cubicBezTo>
                    <a:pt x="73" y="205"/>
                    <a:pt x="72" y="199"/>
                    <a:pt x="72" y="181"/>
                  </a:cubicBezTo>
                  <a:lnTo>
                    <a:pt x="72" y="104"/>
                  </a:lnTo>
                  <a:cubicBezTo>
                    <a:pt x="72" y="55"/>
                    <a:pt x="93" y="11"/>
                    <a:pt x="131" y="11"/>
                  </a:cubicBezTo>
                  <a:cubicBezTo>
                    <a:pt x="134" y="11"/>
                    <a:pt x="135" y="11"/>
                    <a:pt x="136" y="11"/>
                  </a:cubicBezTo>
                  <a:cubicBezTo>
                    <a:pt x="135" y="12"/>
                    <a:pt x="125" y="18"/>
                    <a:pt x="125" y="31"/>
                  </a:cubicBezTo>
                  <a:cubicBezTo>
                    <a:pt x="125" y="45"/>
                    <a:pt x="135" y="52"/>
                    <a:pt x="146" y="52"/>
                  </a:cubicBezTo>
                  <a:cubicBezTo>
                    <a:pt x="155" y="52"/>
                    <a:pt x="167" y="46"/>
                    <a:pt x="167" y="30"/>
                  </a:cubicBezTo>
                  <a:cubicBezTo>
                    <a:pt x="167" y="14"/>
                    <a:pt x="152" y="0"/>
                    <a:pt x="131" y="0"/>
                  </a:cubicBezTo>
                  <a:cubicBezTo>
                    <a:pt x="94" y="0"/>
                    <a:pt x="76" y="33"/>
                    <a:pt x="69" y="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Freeform 340">
              <a:extLst>
                <a:ext uri="{FF2B5EF4-FFF2-40B4-BE49-F238E27FC236}">
                  <a16:creationId xmlns:a16="http://schemas.microsoft.com/office/drawing/2014/main" id="{7792121D-0B25-4D63-8954-EBB557F5DF78}"/>
                </a:ext>
              </a:extLst>
            </p:cNvPr>
            <p:cNvSpPr>
              <a:spLocks noEditPoints="1"/>
            </p:cNvSpPr>
            <p:nvPr>
              <p:custDataLst>
                <p:tags r:id="rId150"/>
              </p:custDataLst>
            </p:nvPr>
          </p:nvSpPr>
          <p:spPr bwMode="auto">
            <a:xfrm>
              <a:off x="13106401" y="6305550"/>
              <a:ext cx="44450" cy="192088"/>
            </a:xfrm>
            <a:custGeom>
              <a:avLst/>
              <a:gdLst>
                <a:gd name="T0" fmla="*/ 53 w 53"/>
                <a:gd name="T1" fmla="*/ 27 h 215"/>
                <a:gd name="T2" fmla="*/ 26 w 53"/>
                <a:gd name="T3" fmla="*/ 0 h 215"/>
                <a:gd name="T4" fmla="*/ 0 w 53"/>
                <a:gd name="T5" fmla="*/ 27 h 215"/>
                <a:gd name="T6" fmla="*/ 26 w 53"/>
                <a:gd name="T7" fmla="*/ 53 h 215"/>
                <a:gd name="T8" fmla="*/ 53 w 53"/>
                <a:gd name="T9" fmla="*/ 27 h 215"/>
                <a:gd name="T10" fmla="*/ 53 w 53"/>
                <a:gd name="T11" fmla="*/ 189 h 215"/>
                <a:gd name="T12" fmla="*/ 26 w 53"/>
                <a:gd name="T13" fmla="*/ 162 h 215"/>
                <a:gd name="T14" fmla="*/ 0 w 53"/>
                <a:gd name="T15" fmla="*/ 189 h 215"/>
                <a:gd name="T16" fmla="*/ 26 w 53"/>
                <a:gd name="T17" fmla="*/ 215 h 215"/>
                <a:gd name="T18" fmla="*/ 53 w 53"/>
                <a:gd name="T19" fmla="*/ 18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15">
                  <a:moveTo>
                    <a:pt x="53" y="27"/>
                  </a:move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3" y="41"/>
                    <a:pt x="53" y="27"/>
                  </a:cubicBezTo>
                  <a:close/>
                  <a:moveTo>
                    <a:pt x="53" y="189"/>
                  </a:moveTo>
                  <a:cubicBezTo>
                    <a:pt x="53" y="174"/>
                    <a:pt x="41" y="162"/>
                    <a:pt x="26" y="162"/>
                  </a:cubicBezTo>
                  <a:cubicBezTo>
                    <a:pt x="12" y="162"/>
                    <a:pt x="0" y="174"/>
                    <a:pt x="0" y="189"/>
                  </a:cubicBezTo>
                  <a:cubicBezTo>
                    <a:pt x="0" y="203"/>
                    <a:pt x="12" y="215"/>
                    <a:pt x="26" y="215"/>
                  </a:cubicBezTo>
                  <a:cubicBezTo>
                    <a:pt x="41" y="215"/>
                    <a:pt x="53" y="203"/>
                    <a:pt x="53" y="18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Freeform 341">
              <a:extLst>
                <a:ext uri="{FF2B5EF4-FFF2-40B4-BE49-F238E27FC236}">
                  <a16:creationId xmlns:a16="http://schemas.microsoft.com/office/drawing/2014/main" id="{23E65F42-1A25-41CF-8D58-953D2F1FFB14}"/>
                </a:ext>
              </a:extLst>
            </p:cNvPr>
            <p:cNvSpPr>
              <a:spLocks/>
            </p:cNvSpPr>
            <p:nvPr>
              <p:custDataLst>
                <p:tags r:id="rId151"/>
              </p:custDataLst>
            </p:nvPr>
          </p:nvSpPr>
          <p:spPr bwMode="auto">
            <a:xfrm>
              <a:off x="13417551" y="6188075"/>
              <a:ext cx="93663" cy="309563"/>
            </a:xfrm>
            <a:custGeom>
              <a:avLst/>
              <a:gdLst>
                <a:gd name="T0" fmla="*/ 72 w 111"/>
                <a:gd name="T1" fmla="*/ 0 h 346"/>
                <a:gd name="T2" fmla="*/ 0 w 111"/>
                <a:gd name="T3" fmla="*/ 5 h 346"/>
                <a:gd name="T4" fmla="*/ 0 w 111"/>
                <a:gd name="T5" fmla="*/ 21 h 346"/>
                <a:gd name="T6" fmla="*/ 39 w 111"/>
                <a:gd name="T7" fmla="*/ 49 h 346"/>
                <a:gd name="T8" fmla="*/ 39 w 111"/>
                <a:gd name="T9" fmla="*/ 308 h 346"/>
                <a:gd name="T10" fmla="*/ 0 w 111"/>
                <a:gd name="T11" fmla="*/ 331 h 346"/>
                <a:gd name="T12" fmla="*/ 0 w 111"/>
                <a:gd name="T13" fmla="*/ 346 h 346"/>
                <a:gd name="T14" fmla="*/ 56 w 111"/>
                <a:gd name="T15" fmla="*/ 345 h 346"/>
                <a:gd name="T16" fmla="*/ 111 w 111"/>
                <a:gd name="T17" fmla="*/ 346 h 346"/>
                <a:gd name="T18" fmla="*/ 111 w 111"/>
                <a:gd name="T19" fmla="*/ 331 h 346"/>
                <a:gd name="T20" fmla="*/ 72 w 111"/>
                <a:gd name="T21" fmla="*/ 308 h 346"/>
                <a:gd name="T22" fmla="*/ 72 w 111"/>
                <a:gd name="T2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346">
                  <a:moveTo>
                    <a:pt x="72" y="0"/>
                  </a:move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308"/>
                  </a:lnTo>
                  <a:cubicBezTo>
                    <a:pt x="39" y="331"/>
                    <a:pt x="34" y="331"/>
                    <a:pt x="0" y="331"/>
                  </a:cubicBezTo>
                  <a:lnTo>
                    <a:pt x="0" y="346"/>
                  </a:lnTo>
                  <a:cubicBezTo>
                    <a:pt x="17" y="346"/>
                    <a:pt x="43" y="345"/>
                    <a:pt x="56" y="345"/>
                  </a:cubicBezTo>
                  <a:cubicBezTo>
                    <a:pt x="68" y="345"/>
                    <a:pt x="93" y="346"/>
                    <a:pt x="111" y="346"/>
                  </a:cubicBezTo>
                  <a:lnTo>
                    <a:pt x="111" y="331"/>
                  </a:lnTo>
                  <a:cubicBezTo>
                    <a:pt x="78" y="331"/>
                    <a:pt x="72" y="331"/>
                    <a:pt x="72" y="308"/>
                  </a:cubicBezTo>
                  <a:lnTo>
                    <a:pt x="72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Freeform 342">
              <a:extLst>
                <a:ext uri="{FF2B5EF4-FFF2-40B4-BE49-F238E27FC236}">
                  <a16:creationId xmlns:a16="http://schemas.microsoft.com/office/drawing/2014/main" id="{84AD2048-0E2E-4734-82EF-8A291F637F36}"/>
                </a:ext>
              </a:extLst>
            </p:cNvPr>
            <p:cNvSpPr>
              <a:spLocks noEditPoints="1"/>
            </p:cNvSpPr>
            <p:nvPr>
              <p:custDataLst>
                <p:tags r:id="rId152"/>
              </p:custDataLst>
            </p:nvPr>
          </p:nvSpPr>
          <p:spPr bwMode="auto">
            <a:xfrm>
              <a:off x="13533438" y="6199188"/>
              <a:ext cx="90488" cy="298450"/>
            </a:xfrm>
            <a:custGeom>
              <a:avLst/>
              <a:gdLst>
                <a:gd name="T0" fmla="*/ 72 w 107"/>
                <a:gd name="T1" fmla="*/ 114 h 334"/>
                <a:gd name="T2" fmla="*/ 2 w 107"/>
                <a:gd name="T3" fmla="*/ 119 h 334"/>
                <a:gd name="T4" fmla="*/ 2 w 107"/>
                <a:gd name="T5" fmla="*/ 135 h 334"/>
                <a:gd name="T6" fmla="*/ 39 w 107"/>
                <a:gd name="T7" fmla="*/ 162 h 334"/>
                <a:gd name="T8" fmla="*/ 39 w 107"/>
                <a:gd name="T9" fmla="*/ 296 h 334"/>
                <a:gd name="T10" fmla="*/ 0 w 107"/>
                <a:gd name="T11" fmla="*/ 319 h 334"/>
                <a:gd name="T12" fmla="*/ 0 w 107"/>
                <a:gd name="T13" fmla="*/ 334 h 334"/>
                <a:gd name="T14" fmla="*/ 55 w 107"/>
                <a:gd name="T15" fmla="*/ 333 h 334"/>
                <a:gd name="T16" fmla="*/ 107 w 107"/>
                <a:gd name="T17" fmla="*/ 334 h 334"/>
                <a:gd name="T18" fmla="*/ 107 w 107"/>
                <a:gd name="T19" fmla="*/ 319 h 334"/>
                <a:gd name="T20" fmla="*/ 72 w 107"/>
                <a:gd name="T21" fmla="*/ 297 h 334"/>
                <a:gd name="T22" fmla="*/ 72 w 107"/>
                <a:gd name="T23" fmla="*/ 114 h 334"/>
                <a:gd name="T24" fmla="*/ 74 w 107"/>
                <a:gd name="T25" fmla="*/ 27 h 334"/>
                <a:gd name="T26" fmla="*/ 47 w 107"/>
                <a:gd name="T27" fmla="*/ 0 h 334"/>
                <a:gd name="T28" fmla="*/ 21 w 107"/>
                <a:gd name="T29" fmla="*/ 27 h 334"/>
                <a:gd name="T30" fmla="*/ 47 w 107"/>
                <a:gd name="T31" fmla="*/ 53 h 334"/>
                <a:gd name="T32" fmla="*/ 74 w 107"/>
                <a:gd name="T33" fmla="*/ 2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334">
                  <a:moveTo>
                    <a:pt x="72" y="114"/>
                  </a:moveTo>
                  <a:lnTo>
                    <a:pt x="2" y="119"/>
                  </a:lnTo>
                  <a:lnTo>
                    <a:pt x="2" y="135"/>
                  </a:lnTo>
                  <a:cubicBezTo>
                    <a:pt x="34" y="135"/>
                    <a:pt x="39" y="138"/>
                    <a:pt x="39" y="162"/>
                  </a:cubicBezTo>
                  <a:lnTo>
                    <a:pt x="39" y="296"/>
                  </a:lnTo>
                  <a:cubicBezTo>
                    <a:pt x="39" y="319"/>
                    <a:pt x="33" y="319"/>
                    <a:pt x="0" y="319"/>
                  </a:cubicBezTo>
                  <a:lnTo>
                    <a:pt x="0" y="334"/>
                  </a:lnTo>
                  <a:cubicBezTo>
                    <a:pt x="16" y="334"/>
                    <a:pt x="43" y="333"/>
                    <a:pt x="55" y="333"/>
                  </a:cubicBezTo>
                  <a:cubicBezTo>
                    <a:pt x="72" y="333"/>
                    <a:pt x="90" y="334"/>
                    <a:pt x="107" y="334"/>
                  </a:cubicBezTo>
                  <a:lnTo>
                    <a:pt x="107" y="319"/>
                  </a:lnTo>
                  <a:cubicBezTo>
                    <a:pt x="74" y="319"/>
                    <a:pt x="72" y="316"/>
                    <a:pt x="72" y="297"/>
                  </a:cubicBezTo>
                  <a:lnTo>
                    <a:pt x="72" y="114"/>
                  </a:lnTo>
                  <a:close/>
                  <a:moveTo>
                    <a:pt x="74" y="27"/>
                  </a:moveTo>
                  <a:cubicBezTo>
                    <a:pt x="74" y="11"/>
                    <a:pt x="61" y="0"/>
                    <a:pt x="47" y="0"/>
                  </a:cubicBezTo>
                  <a:cubicBezTo>
                    <a:pt x="32" y="0"/>
                    <a:pt x="21" y="14"/>
                    <a:pt x="21" y="27"/>
                  </a:cubicBezTo>
                  <a:cubicBezTo>
                    <a:pt x="21" y="40"/>
                    <a:pt x="32" y="53"/>
                    <a:pt x="47" y="53"/>
                  </a:cubicBezTo>
                  <a:cubicBezTo>
                    <a:pt x="61" y="53"/>
                    <a:pt x="74" y="43"/>
                    <a:pt x="74" y="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Freeform 343">
              <a:extLst>
                <a:ext uri="{FF2B5EF4-FFF2-40B4-BE49-F238E27FC236}">
                  <a16:creationId xmlns:a16="http://schemas.microsoft.com/office/drawing/2014/main" id="{6F5C9937-F6F0-44B9-A2AA-32886F5DB46C}"/>
                </a:ext>
              </a:extLst>
            </p:cNvPr>
            <p:cNvSpPr>
              <a:spLocks/>
            </p:cNvSpPr>
            <p:nvPr>
              <p:custDataLst>
                <p:tags r:id="rId153"/>
              </p:custDataLst>
            </p:nvPr>
          </p:nvSpPr>
          <p:spPr bwMode="auto">
            <a:xfrm>
              <a:off x="13649326" y="6300788"/>
              <a:ext cx="328613" cy="196850"/>
            </a:xfrm>
            <a:custGeom>
              <a:avLst/>
              <a:gdLst>
                <a:gd name="T0" fmla="*/ 39 w 389"/>
                <a:gd name="T1" fmla="*/ 49 h 220"/>
                <a:gd name="T2" fmla="*/ 39 w 389"/>
                <a:gd name="T3" fmla="*/ 182 h 220"/>
                <a:gd name="T4" fmla="*/ 0 w 389"/>
                <a:gd name="T5" fmla="*/ 205 h 220"/>
                <a:gd name="T6" fmla="*/ 0 w 389"/>
                <a:gd name="T7" fmla="*/ 220 h 220"/>
                <a:gd name="T8" fmla="*/ 56 w 389"/>
                <a:gd name="T9" fmla="*/ 219 h 220"/>
                <a:gd name="T10" fmla="*/ 112 w 389"/>
                <a:gd name="T11" fmla="*/ 220 h 220"/>
                <a:gd name="T12" fmla="*/ 112 w 389"/>
                <a:gd name="T13" fmla="*/ 205 h 220"/>
                <a:gd name="T14" fmla="*/ 73 w 389"/>
                <a:gd name="T15" fmla="*/ 182 h 220"/>
                <a:gd name="T16" fmla="*/ 73 w 389"/>
                <a:gd name="T17" fmla="*/ 90 h 220"/>
                <a:gd name="T18" fmla="*/ 140 w 389"/>
                <a:gd name="T19" fmla="*/ 11 h 220"/>
                <a:gd name="T20" fmla="*/ 177 w 389"/>
                <a:gd name="T21" fmla="*/ 66 h 220"/>
                <a:gd name="T22" fmla="*/ 177 w 389"/>
                <a:gd name="T23" fmla="*/ 182 h 220"/>
                <a:gd name="T24" fmla="*/ 138 w 389"/>
                <a:gd name="T25" fmla="*/ 205 h 220"/>
                <a:gd name="T26" fmla="*/ 138 w 389"/>
                <a:gd name="T27" fmla="*/ 220 h 220"/>
                <a:gd name="T28" fmla="*/ 195 w 389"/>
                <a:gd name="T29" fmla="*/ 219 h 220"/>
                <a:gd name="T30" fmla="*/ 250 w 389"/>
                <a:gd name="T31" fmla="*/ 220 h 220"/>
                <a:gd name="T32" fmla="*/ 250 w 389"/>
                <a:gd name="T33" fmla="*/ 205 h 220"/>
                <a:gd name="T34" fmla="*/ 212 w 389"/>
                <a:gd name="T35" fmla="*/ 182 h 220"/>
                <a:gd name="T36" fmla="*/ 212 w 389"/>
                <a:gd name="T37" fmla="*/ 90 h 220"/>
                <a:gd name="T38" fmla="*/ 279 w 389"/>
                <a:gd name="T39" fmla="*/ 11 h 220"/>
                <a:gd name="T40" fmla="*/ 316 w 389"/>
                <a:gd name="T41" fmla="*/ 66 h 220"/>
                <a:gd name="T42" fmla="*/ 316 w 389"/>
                <a:gd name="T43" fmla="*/ 182 h 220"/>
                <a:gd name="T44" fmla="*/ 277 w 389"/>
                <a:gd name="T45" fmla="*/ 205 h 220"/>
                <a:gd name="T46" fmla="*/ 277 w 389"/>
                <a:gd name="T47" fmla="*/ 220 h 220"/>
                <a:gd name="T48" fmla="*/ 333 w 389"/>
                <a:gd name="T49" fmla="*/ 219 h 220"/>
                <a:gd name="T50" fmla="*/ 389 w 389"/>
                <a:gd name="T51" fmla="*/ 220 h 220"/>
                <a:gd name="T52" fmla="*/ 389 w 389"/>
                <a:gd name="T53" fmla="*/ 205 h 220"/>
                <a:gd name="T54" fmla="*/ 350 w 389"/>
                <a:gd name="T55" fmla="*/ 190 h 220"/>
                <a:gd name="T56" fmla="*/ 350 w 389"/>
                <a:gd name="T57" fmla="*/ 94 h 220"/>
                <a:gd name="T58" fmla="*/ 335 w 389"/>
                <a:gd name="T59" fmla="*/ 18 h 220"/>
                <a:gd name="T60" fmla="*/ 282 w 389"/>
                <a:gd name="T61" fmla="*/ 0 h 220"/>
                <a:gd name="T62" fmla="*/ 210 w 389"/>
                <a:gd name="T63" fmla="*/ 49 h 220"/>
                <a:gd name="T64" fmla="*/ 144 w 389"/>
                <a:gd name="T65" fmla="*/ 0 h 220"/>
                <a:gd name="T66" fmla="*/ 70 w 389"/>
                <a:gd name="T67" fmla="*/ 52 h 220"/>
                <a:gd name="T68" fmla="*/ 70 w 389"/>
                <a:gd name="T69" fmla="*/ 0 h 220"/>
                <a:gd name="T70" fmla="*/ 0 w 389"/>
                <a:gd name="T71" fmla="*/ 5 h 220"/>
                <a:gd name="T72" fmla="*/ 0 w 389"/>
                <a:gd name="T73" fmla="*/ 21 h 220"/>
                <a:gd name="T74" fmla="*/ 39 w 389"/>
                <a:gd name="T75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9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7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8" y="205"/>
                    <a:pt x="73" y="205"/>
                    <a:pt x="73" y="182"/>
                  </a:cubicBezTo>
                  <a:lnTo>
                    <a:pt x="73" y="90"/>
                  </a:lnTo>
                  <a:cubicBezTo>
                    <a:pt x="73" y="39"/>
                    <a:pt x="108" y="11"/>
                    <a:pt x="140" y="11"/>
                  </a:cubicBezTo>
                  <a:cubicBezTo>
                    <a:pt x="172" y="11"/>
                    <a:pt x="177" y="38"/>
                    <a:pt x="177" y="66"/>
                  </a:cubicBezTo>
                  <a:lnTo>
                    <a:pt x="177" y="182"/>
                  </a:lnTo>
                  <a:cubicBezTo>
                    <a:pt x="177" y="205"/>
                    <a:pt x="172" y="205"/>
                    <a:pt x="138" y="205"/>
                  </a:cubicBezTo>
                  <a:lnTo>
                    <a:pt x="138" y="220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4" y="220"/>
                    <a:pt x="250" y="220"/>
                  </a:cubicBezTo>
                  <a:lnTo>
                    <a:pt x="250" y="205"/>
                  </a:lnTo>
                  <a:cubicBezTo>
                    <a:pt x="217" y="205"/>
                    <a:pt x="212" y="205"/>
                    <a:pt x="212" y="182"/>
                  </a:cubicBezTo>
                  <a:lnTo>
                    <a:pt x="212" y="90"/>
                  </a:lnTo>
                  <a:cubicBezTo>
                    <a:pt x="212" y="39"/>
                    <a:pt x="247" y="11"/>
                    <a:pt x="279" y="11"/>
                  </a:cubicBezTo>
                  <a:cubicBezTo>
                    <a:pt x="310" y="11"/>
                    <a:pt x="316" y="38"/>
                    <a:pt x="316" y="66"/>
                  </a:cubicBezTo>
                  <a:lnTo>
                    <a:pt x="316" y="182"/>
                  </a:lnTo>
                  <a:cubicBezTo>
                    <a:pt x="316" y="205"/>
                    <a:pt x="310" y="205"/>
                    <a:pt x="277" y="205"/>
                  </a:cubicBezTo>
                  <a:lnTo>
                    <a:pt x="277" y="220"/>
                  </a:lnTo>
                  <a:cubicBezTo>
                    <a:pt x="294" y="220"/>
                    <a:pt x="320" y="219"/>
                    <a:pt x="333" y="219"/>
                  </a:cubicBezTo>
                  <a:cubicBezTo>
                    <a:pt x="346" y="219"/>
                    <a:pt x="372" y="220"/>
                    <a:pt x="389" y="220"/>
                  </a:cubicBezTo>
                  <a:lnTo>
                    <a:pt x="389" y="205"/>
                  </a:lnTo>
                  <a:cubicBezTo>
                    <a:pt x="363" y="205"/>
                    <a:pt x="351" y="205"/>
                    <a:pt x="350" y="190"/>
                  </a:cubicBezTo>
                  <a:lnTo>
                    <a:pt x="350" y="94"/>
                  </a:lnTo>
                  <a:cubicBezTo>
                    <a:pt x="350" y="52"/>
                    <a:pt x="350" y="36"/>
                    <a:pt x="335" y="18"/>
                  </a:cubicBezTo>
                  <a:cubicBezTo>
                    <a:pt x="328" y="10"/>
                    <a:pt x="311" y="0"/>
                    <a:pt x="282" y="0"/>
                  </a:cubicBezTo>
                  <a:cubicBezTo>
                    <a:pt x="241" y="0"/>
                    <a:pt x="219" y="30"/>
                    <a:pt x="210" y="49"/>
                  </a:cubicBezTo>
                  <a:cubicBezTo>
                    <a:pt x="203" y="5"/>
                    <a:pt x="166" y="0"/>
                    <a:pt x="144" y="0"/>
                  </a:cubicBezTo>
                  <a:cubicBezTo>
                    <a:pt x="107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Freeform 344">
              <a:extLst>
                <a:ext uri="{FF2B5EF4-FFF2-40B4-BE49-F238E27FC236}">
                  <a16:creationId xmlns:a16="http://schemas.microsoft.com/office/drawing/2014/main" id="{EB8B9302-65DE-4591-94CE-887025628B53}"/>
                </a:ext>
              </a:extLst>
            </p:cNvPr>
            <p:cNvSpPr>
              <a:spLocks/>
            </p:cNvSpPr>
            <p:nvPr>
              <p:custDataLst>
                <p:tags r:id="rId154"/>
              </p:custDataLst>
            </p:nvPr>
          </p:nvSpPr>
          <p:spPr bwMode="auto">
            <a:xfrm>
              <a:off x="13271501" y="6626225"/>
              <a:ext cx="177800" cy="141288"/>
            </a:xfrm>
            <a:custGeom>
              <a:avLst/>
              <a:gdLst>
                <a:gd name="T0" fmla="*/ 26 w 213"/>
                <a:gd name="T1" fmla="*/ 132 h 158"/>
                <a:gd name="T2" fmla="*/ 23 w 213"/>
                <a:gd name="T3" fmla="*/ 147 h 158"/>
                <a:gd name="T4" fmla="*/ 34 w 213"/>
                <a:gd name="T5" fmla="*/ 158 h 158"/>
                <a:gd name="T6" fmla="*/ 48 w 213"/>
                <a:gd name="T7" fmla="*/ 150 h 158"/>
                <a:gd name="T8" fmla="*/ 54 w 213"/>
                <a:gd name="T9" fmla="*/ 128 h 158"/>
                <a:gd name="T10" fmla="*/ 62 w 213"/>
                <a:gd name="T11" fmla="*/ 97 h 158"/>
                <a:gd name="T12" fmla="*/ 68 w 213"/>
                <a:gd name="T13" fmla="*/ 74 h 158"/>
                <a:gd name="T14" fmla="*/ 83 w 213"/>
                <a:gd name="T15" fmla="*/ 42 h 158"/>
                <a:gd name="T16" fmla="*/ 135 w 213"/>
                <a:gd name="T17" fmla="*/ 10 h 158"/>
                <a:gd name="T18" fmla="*/ 155 w 213"/>
                <a:gd name="T19" fmla="*/ 35 h 158"/>
                <a:gd name="T20" fmla="*/ 135 w 213"/>
                <a:gd name="T21" fmla="*/ 109 h 158"/>
                <a:gd name="T22" fmla="*/ 130 w 213"/>
                <a:gd name="T23" fmla="*/ 128 h 158"/>
                <a:gd name="T24" fmla="*/ 163 w 213"/>
                <a:gd name="T25" fmla="*/ 158 h 158"/>
                <a:gd name="T26" fmla="*/ 213 w 213"/>
                <a:gd name="T27" fmla="*/ 104 h 158"/>
                <a:gd name="T28" fmla="*/ 207 w 213"/>
                <a:gd name="T29" fmla="*/ 100 h 158"/>
                <a:gd name="T30" fmla="*/ 201 w 213"/>
                <a:gd name="T31" fmla="*/ 106 h 158"/>
                <a:gd name="T32" fmla="*/ 164 w 213"/>
                <a:gd name="T33" fmla="*/ 148 h 158"/>
                <a:gd name="T34" fmla="*/ 155 w 213"/>
                <a:gd name="T35" fmla="*/ 136 h 158"/>
                <a:gd name="T36" fmla="*/ 163 w 213"/>
                <a:gd name="T37" fmla="*/ 107 h 158"/>
                <a:gd name="T38" fmla="*/ 182 w 213"/>
                <a:gd name="T39" fmla="*/ 40 h 158"/>
                <a:gd name="T40" fmla="*/ 136 w 213"/>
                <a:gd name="T41" fmla="*/ 0 h 158"/>
                <a:gd name="T42" fmla="*/ 77 w 213"/>
                <a:gd name="T43" fmla="*/ 32 h 158"/>
                <a:gd name="T44" fmla="*/ 40 w 213"/>
                <a:gd name="T45" fmla="*/ 0 h 158"/>
                <a:gd name="T46" fmla="*/ 12 w 213"/>
                <a:gd name="T47" fmla="*/ 19 h 158"/>
                <a:gd name="T48" fmla="*/ 0 w 213"/>
                <a:gd name="T49" fmla="*/ 54 h 158"/>
                <a:gd name="T50" fmla="*/ 6 w 213"/>
                <a:gd name="T51" fmla="*/ 58 h 158"/>
                <a:gd name="T52" fmla="*/ 13 w 213"/>
                <a:gd name="T53" fmla="*/ 48 h 158"/>
                <a:gd name="T54" fmla="*/ 39 w 213"/>
                <a:gd name="T55" fmla="*/ 10 h 158"/>
                <a:gd name="T56" fmla="*/ 50 w 213"/>
                <a:gd name="T57" fmla="*/ 27 h 158"/>
                <a:gd name="T58" fmla="*/ 45 w 213"/>
                <a:gd name="T59" fmla="*/ 56 h 158"/>
                <a:gd name="T60" fmla="*/ 37 w 213"/>
                <a:gd name="T61" fmla="*/ 88 h 158"/>
                <a:gd name="T62" fmla="*/ 26 w 213"/>
                <a:gd name="T63" fmla="*/ 1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8">
                  <a:moveTo>
                    <a:pt x="26" y="132"/>
                  </a:moveTo>
                  <a:cubicBezTo>
                    <a:pt x="25" y="137"/>
                    <a:pt x="23" y="145"/>
                    <a:pt x="23" y="147"/>
                  </a:cubicBezTo>
                  <a:cubicBezTo>
                    <a:pt x="23" y="154"/>
                    <a:pt x="29" y="158"/>
                    <a:pt x="34" y="158"/>
                  </a:cubicBezTo>
                  <a:cubicBezTo>
                    <a:pt x="41" y="158"/>
                    <a:pt x="46" y="153"/>
                    <a:pt x="48" y="150"/>
                  </a:cubicBezTo>
                  <a:cubicBezTo>
                    <a:pt x="50" y="147"/>
                    <a:pt x="53" y="136"/>
                    <a:pt x="54" y="128"/>
                  </a:cubicBezTo>
                  <a:cubicBezTo>
                    <a:pt x="56" y="122"/>
                    <a:pt x="60" y="106"/>
                    <a:pt x="62" y="97"/>
                  </a:cubicBezTo>
                  <a:cubicBezTo>
                    <a:pt x="64" y="89"/>
                    <a:pt x="66" y="82"/>
                    <a:pt x="68" y="74"/>
                  </a:cubicBezTo>
                  <a:cubicBezTo>
                    <a:pt x="72" y="59"/>
                    <a:pt x="72" y="57"/>
                    <a:pt x="83" y="42"/>
                  </a:cubicBezTo>
                  <a:cubicBezTo>
                    <a:pt x="92" y="28"/>
                    <a:pt x="109" y="10"/>
                    <a:pt x="135" y="10"/>
                  </a:cubicBezTo>
                  <a:cubicBezTo>
                    <a:pt x="155" y="10"/>
                    <a:pt x="155" y="28"/>
                    <a:pt x="155" y="35"/>
                  </a:cubicBezTo>
                  <a:cubicBezTo>
                    <a:pt x="155" y="55"/>
                    <a:pt x="140" y="94"/>
                    <a:pt x="135" y="109"/>
                  </a:cubicBezTo>
                  <a:cubicBezTo>
                    <a:pt x="131" y="119"/>
                    <a:pt x="130" y="122"/>
                    <a:pt x="130" y="128"/>
                  </a:cubicBezTo>
                  <a:cubicBezTo>
                    <a:pt x="130" y="146"/>
                    <a:pt x="145" y="158"/>
                    <a:pt x="163" y="158"/>
                  </a:cubicBezTo>
                  <a:cubicBezTo>
                    <a:pt x="198" y="158"/>
                    <a:pt x="213" y="110"/>
                    <a:pt x="213" y="104"/>
                  </a:cubicBezTo>
                  <a:cubicBezTo>
                    <a:pt x="213" y="100"/>
                    <a:pt x="208" y="100"/>
                    <a:pt x="207" y="100"/>
                  </a:cubicBezTo>
                  <a:cubicBezTo>
                    <a:pt x="202" y="100"/>
                    <a:pt x="202" y="102"/>
                    <a:pt x="201" y="106"/>
                  </a:cubicBezTo>
                  <a:cubicBezTo>
                    <a:pt x="193" y="134"/>
                    <a:pt x="178" y="148"/>
                    <a:pt x="164" y="148"/>
                  </a:cubicBezTo>
                  <a:cubicBezTo>
                    <a:pt x="156" y="148"/>
                    <a:pt x="155" y="143"/>
                    <a:pt x="155" y="136"/>
                  </a:cubicBezTo>
                  <a:cubicBezTo>
                    <a:pt x="155" y="128"/>
                    <a:pt x="157" y="123"/>
                    <a:pt x="163" y="107"/>
                  </a:cubicBezTo>
                  <a:cubicBezTo>
                    <a:pt x="167" y="97"/>
                    <a:pt x="182" y="60"/>
                    <a:pt x="182" y="40"/>
                  </a:cubicBezTo>
                  <a:cubicBezTo>
                    <a:pt x="182" y="6"/>
                    <a:pt x="155" y="0"/>
                    <a:pt x="136" y="0"/>
                  </a:cubicBezTo>
                  <a:cubicBezTo>
                    <a:pt x="107" y="0"/>
                    <a:pt x="88" y="18"/>
                    <a:pt x="77" y="32"/>
                  </a:cubicBezTo>
                  <a:cubicBezTo>
                    <a:pt x="75" y="8"/>
                    <a:pt x="54" y="0"/>
                    <a:pt x="40" y="0"/>
                  </a:cubicBezTo>
                  <a:cubicBezTo>
                    <a:pt x="25" y="0"/>
                    <a:pt x="17" y="11"/>
                    <a:pt x="12" y="19"/>
                  </a:cubicBezTo>
                  <a:cubicBezTo>
                    <a:pt x="5" y="32"/>
                    <a:pt x="0" y="52"/>
                    <a:pt x="0" y="54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1" y="57"/>
                    <a:pt x="13" y="48"/>
                  </a:cubicBezTo>
                  <a:cubicBezTo>
                    <a:pt x="19" y="27"/>
                    <a:pt x="25" y="10"/>
                    <a:pt x="39" y="10"/>
                  </a:cubicBezTo>
                  <a:cubicBezTo>
                    <a:pt x="48" y="10"/>
                    <a:pt x="50" y="18"/>
                    <a:pt x="50" y="27"/>
                  </a:cubicBezTo>
                  <a:cubicBezTo>
                    <a:pt x="50" y="34"/>
                    <a:pt x="47" y="47"/>
                    <a:pt x="45" y="56"/>
                  </a:cubicBezTo>
                  <a:cubicBezTo>
                    <a:pt x="42" y="66"/>
                    <a:pt x="39" y="80"/>
                    <a:pt x="37" y="88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5" name="Freeform 345">
              <a:extLst>
                <a:ext uri="{FF2B5EF4-FFF2-40B4-BE49-F238E27FC236}">
                  <a16:creationId xmlns:a16="http://schemas.microsoft.com/office/drawing/2014/main" id="{305DD749-1054-4168-8D6A-F4084F797201}"/>
                </a:ext>
              </a:extLst>
            </p:cNvPr>
            <p:cNvSpPr>
              <a:spLocks/>
            </p:cNvSpPr>
            <p:nvPr>
              <p:custDataLst>
                <p:tags r:id="rId155"/>
              </p:custDataLst>
            </p:nvPr>
          </p:nvSpPr>
          <p:spPr bwMode="auto">
            <a:xfrm>
              <a:off x="13487401" y="6604000"/>
              <a:ext cx="287338" cy="163513"/>
            </a:xfrm>
            <a:custGeom>
              <a:avLst/>
              <a:gdLst>
                <a:gd name="T0" fmla="*/ 293 w 343"/>
                <a:gd name="T1" fmla="*/ 100 h 184"/>
                <a:gd name="T2" fmla="*/ 244 w 343"/>
                <a:gd name="T3" fmla="*/ 179 h 184"/>
                <a:gd name="T4" fmla="*/ 252 w 343"/>
                <a:gd name="T5" fmla="*/ 184 h 184"/>
                <a:gd name="T6" fmla="*/ 261 w 343"/>
                <a:gd name="T7" fmla="*/ 178 h 184"/>
                <a:gd name="T8" fmla="*/ 287 w 343"/>
                <a:gd name="T9" fmla="*/ 128 h 184"/>
                <a:gd name="T10" fmla="*/ 339 w 343"/>
                <a:gd name="T11" fmla="*/ 97 h 184"/>
                <a:gd name="T12" fmla="*/ 343 w 343"/>
                <a:gd name="T13" fmla="*/ 92 h 184"/>
                <a:gd name="T14" fmla="*/ 336 w 343"/>
                <a:gd name="T15" fmla="*/ 86 h 184"/>
                <a:gd name="T16" fmla="*/ 261 w 343"/>
                <a:gd name="T17" fmla="*/ 4 h 184"/>
                <a:gd name="T18" fmla="*/ 252 w 343"/>
                <a:gd name="T19" fmla="*/ 0 h 184"/>
                <a:gd name="T20" fmla="*/ 244 w 343"/>
                <a:gd name="T21" fmla="*/ 5 h 184"/>
                <a:gd name="T22" fmla="*/ 264 w 343"/>
                <a:gd name="T23" fmla="*/ 53 h 184"/>
                <a:gd name="T24" fmla="*/ 293 w 343"/>
                <a:gd name="T25" fmla="*/ 83 h 184"/>
                <a:gd name="T26" fmla="*/ 14 w 343"/>
                <a:gd name="T27" fmla="*/ 83 h 184"/>
                <a:gd name="T28" fmla="*/ 0 w 343"/>
                <a:gd name="T29" fmla="*/ 92 h 184"/>
                <a:gd name="T30" fmla="*/ 14 w 343"/>
                <a:gd name="T31" fmla="*/ 100 h 184"/>
                <a:gd name="T32" fmla="*/ 293 w 343"/>
                <a:gd name="T33" fmla="*/ 10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3" h="184">
                  <a:moveTo>
                    <a:pt x="293" y="100"/>
                  </a:moveTo>
                  <a:cubicBezTo>
                    <a:pt x="250" y="132"/>
                    <a:pt x="244" y="178"/>
                    <a:pt x="244" y="179"/>
                  </a:cubicBezTo>
                  <a:cubicBezTo>
                    <a:pt x="244" y="184"/>
                    <a:pt x="247" y="184"/>
                    <a:pt x="252" y="184"/>
                  </a:cubicBezTo>
                  <a:cubicBezTo>
                    <a:pt x="258" y="184"/>
                    <a:pt x="259" y="184"/>
                    <a:pt x="261" y="178"/>
                  </a:cubicBezTo>
                  <a:cubicBezTo>
                    <a:pt x="263" y="169"/>
                    <a:pt x="269" y="147"/>
                    <a:pt x="287" y="128"/>
                  </a:cubicBezTo>
                  <a:cubicBezTo>
                    <a:pt x="307" y="106"/>
                    <a:pt x="324" y="101"/>
                    <a:pt x="339" y="97"/>
                  </a:cubicBezTo>
                  <a:cubicBezTo>
                    <a:pt x="341" y="96"/>
                    <a:pt x="343" y="94"/>
                    <a:pt x="343" y="92"/>
                  </a:cubicBezTo>
                  <a:cubicBezTo>
                    <a:pt x="343" y="89"/>
                    <a:pt x="341" y="88"/>
                    <a:pt x="336" y="86"/>
                  </a:cubicBezTo>
                  <a:cubicBezTo>
                    <a:pt x="286" y="70"/>
                    <a:pt x="268" y="35"/>
                    <a:pt x="261" y="4"/>
                  </a:cubicBezTo>
                  <a:cubicBezTo>
                    <a:pt x="259" y="0"/>
                    <a:pt x="257" y="0"/>
                    <a:pt x="252" y="0"/>
                  </a:cubicBezTo>
                  <a:cubicBezTo>
                    <a:pt x="247" y="0"/>
                    <a:pt x="244" y="0"/>
                    <a:pt x="244" y="5"/>
                  </a:cubicBezTo>
                  <a:cubicBezTo>
                    <a:pt x="244" y="6"/>
                    <a:pt x="247" y="29"/>
                    <a:pt x="264" y="53"/>
                  </a:cubicBezTo>
                  <a:cubicBezTo>
                    <a:pt x="272" y="65"/>
                    <a:pt x="282" y="75"/>
                    <a:pt x="293" y="83"/>
                  </a:cubicBezTo>
                  <a:lnTo>
                    <a:pt x="14" y="83"/>
                  </a:lnTo>
                  <a:cubicBezTo>
                    <a:pt x="8" y="83"/>
                    <a:pt x="0" y="83"/>
                    <a:pt x="0" y="92"/>
                  </a:cubicBezTo>
                  <a:cubicBezTo>
                    <a:pt x="0" y="100"/>
                    <a:pt x="8" y="100"/>
                    <a:pt x="14" y="100"/>
                  </a:cubicBezTo>
                  <a:lnTo>
                    <a:pt x="293" y="10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Freeform 346">
              <a:extLst>
                <a:ext uri="{FF2B5EF4-FFF2-40B4-BE49-F238E27FC236}">
                  <a16:creationId xmlns:a16="http://schemas.microsoft.com/office/drawing/2014/main" id="{91FF9E65-E63A-496B-8F6F-E0EFF39FA1E1}"/>
                </a:ext>
              </a:extLst>
            </p:cNvPr>
            <p:cNvSpPr>
              <a:spLocks noEditPoints="1"/>
            </p:cNvSpPr>
            <p:nvPr>
              <p:custDataLst>
                <p:tags r:id="rId156"/>
              </p:custDataLst>
            </p:nvPr>
          </p:nvSpPr>
          <p:spPr bwMode="auto">
            <a:xfrm>
              <a:off x="13820776" y="6626225"/>
              <a:ext cx="288925" cy="141288"/>
            </a:xfrm>
            <a:custGeom>
              <a:avLst/>
              <a:gdLst>
                <a:gd name="T0" fmla="*/ 174 w 343"/>
                <a:gd name="T1" fmla="*/ 59 h 158"/>
                <a:gd name="T2" fmla="*/ 137 w 343"/>
                <a:gd name="T3" fmla="*/ 22 h 158"/>
                <a:gd name="T4" fmla="*/ 74 w 343"/>
                <a:gd name="T5" fmla="*/ 0 h 158"/>
                <a:gd name="T6" fmla="*/ 0 w 343"/>
                <a:gd name="T7" fmla="*/ 79 h 158"/>
                <a:gd name="T8" fmla="*/ 73 w 343"/>
                <a:gd name="T9" fmla="*/ 158 h 158"/>
                <a:gd name="T10" fmla="*/ 168 w 343"/>
                <a:gd name="T11" fmla="*/ 99 h 158"/>
                <a:gd name="T12" fmla="*/ 205 w 343"/>
                <a:gd name="T13" fmla="*/ 136 h 158"/>
                <a:gd name="T14" fmla="*/ 268 w 343"/>
                <a:gd name="T15" fmla="*/ 158 h 158"/>
                <a:gd name="T16" fmla="*/ 343 w 343"/>
                <a:gd name="T17" fmla="*/ 79 h 158"/>
                <a:gd name="T18" fmla="*/ 269 w 343"/>
                <a:gd name="T19" fmla="*/ 0 h 158"/>
                <a:gd name="T20" fmla="*/ 174 w 343"/>
                <a:gd name="T21" fmla="*/ 59 h 158"/>
                <a:gd name="T22" fmla="*/ 186 w 343"/>
                <a:gd name="T23" fmla="*/ 72 h 158"/>
                <a:gd name="T24" fmla="*/ 272 w 343"/>
                <a:gd name="T25" fmla="*/ 14 h 158"/>
                <a:gd name="T26" fmla="*/ 333 w 343"/>
                <a:gd name="T27" fmla="*/ 79 h 158"/>
                <a:gd name="T28" fmla="*/ 274 w 343"/>
                <a:gd name="T29" fmla="*/ 139 h 158"/>
                <a:gd name="T30" fmla="*/ 186 w 343"/>
                <a:gd name="T31" fmla="*/ 72 h 158"/>
                <a:gd name="T32" fmla="*/ 157 w 343"/>
                <a:gd name="T33" fmla="*/ 87 h 158"/>
                <a:gd name="T34" fmla="*/ 70 w 343"/>
                <a:gd name="T35" fmla="*/ 144 h 158"/>
                <a:gd name="T36" fmla="*/ 9 w 343"/>
                <a:gd name="T37" fmla="*/ 79 h 158"/>
                <a:gd name="T38" fmla="*/ 69 w 343"/>
                <a:gd name="T39" fmla="*/ 20 h 158"/>
                <a:gd name="T40" fmla="*/ 157 w 343"/>
                <a:gd name="T41" fmla="*/ 8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3" h="158">
                  <a:moveTo>
                    <a:pt x="174" y="59"/>
                  </a:moveTo>
                  <a:cubicBezTo>
                    <a:pt x="156" y="37"/>
                    <a:pt x="150" y="31"/>
                    <a:pt x="137" y="22"/>
                  </a:cubicBezTo>
                  <a:cubicBezTo>
                    <a:pt x="116" y="6"/>
                    <a:pt x="93" y="0"/>
                    <a:pt x="74" y="0"/>
                  </a:cubicBezTo>
                  <a:cubicBezTo>
                    <a:pt x="31" y="0"/>
                    <a:pt x="0" y="37"/>
                    <a:pt x="0" y="79"/>
                  </a:cubicBezTo>
                  <a:cubicBezTo>
                    <a:pt x="0" y="120"/>
                    <a:pt x="30" y="158"/>
                    <a:pt x="73" y="158"/>
                  </a:cubicBezTo>
                  <a:cubicBezTo>
                    <a:pt x="122" y="158"/>
                    <a:pt x="156" y="118"/>
                    <a:pt x="168" y="99"/>
                  </a:cubicBezTo>
                  <a:cubicBezTo>
                    <a:pt x="187" y="121"/>
                    <a:pt x="192" y="127"/>
                    <a:pt x="205" y="136"/>
                  </a:cubicBezTo>
                  <a:cubicBezTo>
                    <a:pt x="227" y="152"/>
                    <a:pt x="249" y="158"/>
                    <a:pt x="268" y="158"/>
                  </a:cubicBezTo>
                  <a:cubicBezTo>
                    <a:pt x="311" y="158"/>
                    <a:pt x="343" y="121"/>
                    <a:pt x="343" y="79"/>
                  </a:cubicBezTo>
                  <a:cubicBezTo>
                    <a:pt x="343" y="38"/>
                    <a:pt x="313" y="0"/>
                    <a:pt x="269" y="0"/>
                  </a:cubicBezTo>
                  <a:cubicBezTo>
                    <a:pt x="221" y="0"/>
                    <a:pt x="187" y="40"/>
                    <a:pt x="174" y="59"/>
                  </a:cubicBezTo>
                  <a:close/>
                  <a:moveTo>
                    <a:pt x="186" y="72"/>
                  </a:moveTo>
                  <a:cubicBezTo>
                    <a:pt x="199" y="49"/>
                    <a:pt x="230" y="14"/>
                    <a:pt x="272" y="14"/>
                  </a:cubicBezTo>
                  <a:cubicBezTo>
                    <a:pt x="308" y="14"/>
                    <a:pt x="333" y="45"/>
                    <a:pt x="333" y="79"/>
                  </a:cubicBezTo>
                  <a:cubicBezTo>
                    <a:pt x="333" y="112"/>
                    <a:pt x="306" y="139"/>
                    <a:pt x="274" y="139"/>
                  </a:cubicBezTo>
                  <a:cubicBezTo>
                    <a:pt x="241" y="139"/>
                    <a:pt x="219" y="112"/>
                    <a:pt x="186" y="72"/>
                  </a:cubicBezTo>
                  <a:close/>
                  <a:moveTo>
                    <a:pt x="157" y="87"/>
                  </a:moveTo>
                  <a:cubicBezTo>
                    <a:pt x="143" y="109"/>
                    <a:pt x="113" y="144"/>
                    <a:pt x="70" y="144"/>
                  </a:cubicBezTo>
                  <a:cubicBezTo>
                    <a:pt x="34" y="144"/>
                    <a:pt x="9" y="113"/>
                    <a:pt x="9" y="79"/>
                  </a:cubicBezTo>
                  <a:cubicBezTo>
                    <a:pt x="9" y="46"/>
                    <a:pt x="37" y="20"/>
                    <a:pt x="69" y="20"/>
                  </a:cubicBezTo>
                  <a:cubicBezTo>
                    <a:pt x="101" y="20"/>
                    <a:pt x="123" y="46"/>
                    <a:pt x="157" y="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7" name="Freeform 347">
              <a:extLst>
                <a:ext uri="{FF2B5EF4-FFF2-40B4-BE49-F238E27FC236}">
                  <a16:creationId xmlns:a16="http://schemas.microsoft.com/office/drawing/2014/main" id="{FFC8AF5F-D7A6-433F-B772-6F0AC92931EF}"/>
                </a:ext>
              </a:extLst>
            </p:cNvPr>
            <p:cNvSpPr>
              <a:spLocks/>
            </p:cNvSpPr>
            <p:nvPr>
              <p:custDataLst>
                <p:tags r:id="rId157"/>
              </p:custDataLst>
            </p:nvPr>
          </p:nvSpPr>
          <p:spPr bwMode="auto">
            <a:xfrm>
              <a:off x="14301788" y="5864225"/>
              <a:ext cx="17463" cy="444500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Freeform 348">
              <a:extLst>
                <a:ext uri="{FF2B5EF4-FFF2-40B4-BE49-F238E27FC236}">
                  <a16:creationId xmlns:a16="http://schemas.microsoft.com/office/drawing/2014/main" id="{7487D3ED-75EB-4C4C-B0B7-F0BD16D7913F}"/>
                </a:ext>
              </a:extLst>
            </p:cNvPr>
            <p:cNvSpPr>
              <a:spLocks/>
            </p:cNvSpPr>
            <p:nvPr>
              <p:custDataLst>
                <p:tags r:id="rId158"/>
              </p:custDataLst>
            </p:nvPr>
          </p:nvSpPr>
          <p:spPr bwMode="auto">
            <a:xfrm>
              <a:off x="14381163" y="6000750"/>
              <a:ext cx="207963" cy="201613"/>
            </a:xfrm>
            <a:custGeom>
              <a:avLst/>
              <a:gdLst>
                <a:gd name="T0" fmla="*/ 152 w 248"/>
                <a:gd name="T1" fmla="*/ 69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1 w 248"/>
                <a:gd name="T13" fmla="*/ 0 h 226"/>
                <a:gd name="T14" fmla="*/ 149 w 248"/>
                <a:gd name="T15" fmla="*/ 38 h 226"/>
                <a:gd name="T16" fmla="*/ 95 w 248"/>
                <a:gd name="T17" fmla="*/ 0 h 226"/>
                <a:gd name="T18" fmla="*/ 15 w 248"/>
                <a:gd name="T19" fmla="*/ 76 h 226"/>
                <a:gd name="T20" fmla="*/ 21 w 248"/>
                <a:gd name="T21" fmla="*/ 81 h 226"/>
                <a:gd name="T22" fmla="*/ 27 w 248"/>
                <a:gd name="T23" fmla="*/ 76 h 226"/>
                <a:gd name="T24" fmla="*/ 94 w 248"/>
                <a:gd name="T25" fmla="*/ 11 h 226"/>
                <a:gd name="T26" fmla="*/ 121 w 248"/>
                <a:gd name="T27" fmla="*/ 44 h 226"/>
                <a:gd name="T28" fmla="*/ 94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5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6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2 w 248"/>
                <a:gd name="T47" fmla="*/ 149 h 226"/>
                <a:gd name="T48" fmla="*/ 226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69"/>
                  </a:moveTo>
                  <a:cubicBezTo>
                    <a:pt x="155" y="57"/>
                    <a:pt x="166" y="11"/>
                    <a:pt x="201" y="11"/>
                  </a:cubicBezTo>
                  <a:cubicBezTo>
                    <a:pt x="203" y="11"/>
                    <a:pt x="215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7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8" y="0"/>
                    <a:pt x="201" y="0"/>
                  </a:cubicBezTo>
                  <a:cubicBezTo>
                    <a:pt x="173" y="0"/>
                    <a:pt x="155" y="26"/>
                    <a:pt x="149" y="38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3" y="0"/>
                    <a:pt x="15" y="64"/>
                    <a:pt x="15" y="76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6" y="80"/>
                    <a:pt x="27" y="76"/>
                  </a:cubicBezTo>
                  <a:cubicBezTo>
                    <a:pt x="44" y="23"/>
                    <a:pt x="77" y="11"/>
                    <a:pt x="94" y="11"/>
                  </a:cubicBezTo>
                  <a:cubicBezTo>
                    <a:pt x="104" y="11"/>
                    <a:pt x="121" y="15"/>
                    <a:pt x="121" y="44"/>
                  </a:cubicBezTo>
                  <a:cubicBezTo>
                    <a:pt x="121" y="60"/>
                    <a:pt x="113" y="93"/>
                    <a:pt x="94" y="163"/>
                  </a:cubicBezTo>
                  <a:cubicBezTo>
                    <a:pt x="86" y="194"/>
                    <a:pt x="69" y="215"/>
                    <a:pt x="47" y="215"/>
                  </a:cubicBezTo>
                  <a:cubicBezTo>
                    <a:pt x="44" y="215"/>
                    <a:pt x="32" y="215"/>
                    <a:pt x="22" y="208"/>
                  </a:cubicBezTo>
                  <a:cubicBezTo>
                    <a:pt x="34" y="206"/>
                    <a:pt x="45" y="195"/>
                    <a:pt x="45" y="181"/>
                  </a:cubicBezTo>
                  <a:cubicBezTo>
                    <a:pt x="45" y="168"/>
                    <a:pt x="34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4" y="226"/>
                    <a:pt x="46" y="226"/>
                  </a:cubicBezTo>
                  <a:cubicBezTo>
                    <a:pt x="79" y="226"/>
                    <a:pt x="97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2" y="161"/>
                    <a:pt x="232" y="149"/>
                  </a:cubicBezTo>
                  <a:cubicBezTo>
                    <a:pt x="232" y="144"/>
                    <a:pt x="228" y="144"/>
                    <a:pt x="226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3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Freeform 349">
              <a:extLst>
                <a:ext uri="{FF2B5EF4-FFF2-40B4-BE49-F238E27FC236}">
                  <a16:creationId xmlns:a16="http://schemas.microsoft.com/office/drawing/2014/main" id="{C0C684EE-CCED-40EA-BE16-4984BC06E03E}"/>
                </a:ext>
              </a:extLst>
            </p:cNvPr>
            <p:cNvSpPr>
              <a:spLocks/>
            </p:cNvSpPr>
            <p:nvPr>
              <p:custDataLst>
                <p:tags r:id="rId159"/>
              </p:custDataLst>
            </p:nvPr>
          </p:nvSpPr>
          <p:spPr bwMode="auto">
            <a:xfrm>
              <a:off x="14620876" y="6126163"/>
              <a:ext cx="179388" cy="139700"/>
            </a:xfrm>
            <a:custGeom>
              <a:avLst/>
              <a:gdLst>
                <a:gd name="T0" fmla="*/ 26 w 213"/>
                <a:gd name="T1" fmla="*/ 132 h 157"/>
                <a:gd name="T2" fmla="*/ 23 w 213"/>
                <a:gd name="T3" fmla="*/ 146 h 157"/>
                <a:gd name="T4" fmla="*/ 35 w 213"/>
                <a:gd name="T5" fmla="*/ 157 h 157"/>
                <a:gd name="T6" fmla="*/ 48 w 213"/>
                <a:gd name="T7" fmla="*/ 150 h 157"/>
                <a:gd name="T8" fmla="*/ 55 w 213"/>
                <a:gd name="T9" fmla="*/ 128 h 157"/>
                <a:gd name="T10" fmla="*/ 62 w 213"/>
                <a:gd name="T11" fmla="*/ 97 h 157"/>
                <a:gd name="T12" fmla="*/ 68 w 213"/>
                <a:gd name="T13" fmla="*/ 73 h 157"/>
                <a:gd name="T14" fmla="*/ 83 w 213"/>
                <a:gd name="T15" fmla="*/ 42 h 157"/>
                <a:gd name="T16" fmla="*/ 135 w 213"/>
                <a:gd name="T17" fmla="*/ 10 h 157"/>
                <a:gd name="T18" fmla="*/ 156 w 213"/>
                <a:gd name="T19" fmla="*/ 34 h 157"/>
                <a:gd name="T20" fmla="*/ 135 w 213"/>
                <a:gd name="T21" fmla="*/ 108 h 157"/>
                <a:gd name="T22" fmla="*/ 130 w 213"/>
                <a:gd name="T23" fmla="*/ 127 h 157"/>
                <a:gd name="T24" fmla="*/ 163 w 213"/>
                <a:gd name="T25" fmla="*/ 157 h 157"/>
                <a:gd name="T26" fmla="*/ 213 w 213"/>
                <a:gd name="T27" fmla="*/ 104 h 157"/>
                <a:gd name="T28" fmla="*/ 208 w 213"/>
                <a:gd name="T29" fmla="*/ 99 h 157"/>
                <a:gd name="T30" fmla="*/ 201 w 213"/>
                <a:gd name="T31" fmla="*/ 105 h 157"/>
                <a:gd name="T32" fmla="*/ 164 w 213"/>
                <a:gd name="T33" fmla="*/ 148 h 157"/>
                <a:gd name="T34" fmla="*/ 155 w 213"/>
                <a:gd name="T35" fmla="*/ 135 h 157"/>
                <a:gd name="T36" fmla="*/ 163 w 213"/>
                <a:gd name="T37" fmla="*/ 107 h 157"/>
                <a:gd name="T38" fmla="*/ 182 w 213"/>
                <a:gd name="T39" fmla="*/ 40 h 157"/>
                <a:gd name="T40" fmla="*/ 136 w 213"/>
                <a:gd name="T41" fmla="*/ 0 h 157"/>
                <a:gd name="T42" fmla="*/ 78 w 213"/>
                <a:gd name="T43" fmla="*/ 32 h 157"/>
                <a:gd name="T44" fmla="*/ 40 w 213"/>
                <a:gd name="T45" fmla="*/ 0 h 157"/>
                <a:gd name="T46" fmla="*/ 13 w 213"/>
                <a:gd name="T47" fmla="*/ 19 h 157"/>
                <a:gd name="T48" fmla="*/ 0 w 213"/>
                <a:gd name="T49" fmla="*/ 53 h 157"/>
                <a:gd name="T50" fmla="*/ 6 w 213"/>
                <a:gd name="T51" fmla="*/ 58 h 157"/>
                <a:gd name="T52" fmla="*/ 14 w 213"/>
                <a:gd name="T53" fmla="*/ 47 h 157"/>
                <a:gd name="T54" fmla="*/ 39 w 213"/>
                <a:gd name="T55" fmla="*/ 10 h 157"/>
                <a:gd name="T56" fmla="*/ 51 w 213"/>
                <a:gd name="T57" fmla="*/ 27 h 157"/>
                <a:gd name="T58" fmla="*/ 45 w 213"/>
                <a:gd name="T59" fmla="*/ 56 h 157"/>
                <a:gd name="T60" fmla="*/ 37 w 213"/>
                <a:gd name="T61" fmla="*/ 87 h 157"/>
                <a:gd name="T62" fmla="*/ 26 w 213"/>
                <a:gd name="T63" fmla="*/ 13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7">
                  <a:moveTo>
                    <a:pt x="26" y="132"/>
                  </a:moveTo>
                  <a:cubicBezTo>
                    <a:pt x="25" y="136"/>
                    <a:pt x="23" y="145"/>
                    <a:pt x="23" y="146"/>
                  </a:cubicBezTo>
                  <a:cubicBezTo>
                    <a:pt x="23" y="154"/>
                    <a:pt x="29" y="157"/>
                    <a:pt x="35" y="157"/>
                  </a:cubicBezTo>
                  <a:cubicBezTo>
                    <a:pt x="41" y="157"/>
                    <a:pt x="47" y="153"/>
                    <a:pt x="48" y="150"/>
                  </a:cubicBezTo>
                  <a:cubicBezTo>
                    <a:pt x="50" y="146"/>
                    <a:pt x="53" y="135"/>
                    <a:pt x="55" y="128"/>
                  </a:cubicBezTo>
                  <a:cubicBezTo>
                    <a:pt x="56" y="121"/>
                    <a:pt x="60" y="105"/>
                    <a:pt x="62" y="97"/>
                  </a:cubicBezTo>
                  <a:cubicBezTo>
                    <a:pt x="64" y="89"/>
                    <a:pt x="66" y="81"/>
                    <a:pt x="68" y="73"/>
                  </a:cubicBezTo>
                  <a:cubicBezTo>
                    <a:pt x="72" y="59"/>
                    <a:pt x="73" y="56"/>
                    <a:pt x="83" y="42"/>
                  </a:cubicBezTo>
                  <a:cubicBezTo>
                    <a:pt x="93" y="28"/>
                    <a:pt x="109" y="10"/>
                    <a:pt x="135" y="10"/>
                  </a:cubicBezTo>
                  <a:cubicBezTo>
                    <a:pt x="155" y="10"/>
                    <a:pt x="156" y="28"/>
                    <a:pt x="156" y="34"/>
                  </a:cubicBezTo>
                  <a:cubicBezTo>
                    <a:pt x="156" y="55"/>
                    <a:pt x="141" y="94"/>
                    <a:pt x="135" y="108"/>
                  </a:cubicBezTo>
                  <a:cubicBezTo>
                    <a:pt x="131" y="118"/>
                    <a:pt x="130" y="121"/>
                    <a:pt x="130" y="127"/>
                  </a:cubicBezTo>
                  <a:cubicBezTo>
                    <a:pt x="130" y="146"/>
                    <a:pt x="145" y="157"/>
                    <a:pt x="163" y="157"/>
                  </a:cubicBezTo>
                  <a:cubicBezTo>
                    <a:pt x="198" y="157"/>
                    <a:pt x="213" y="109"/>
                    <a:pt x="213" y="104"/>
                  </a:cubicBezTo>
                  <a:cubicBezTo>
                    <a:pt x="213" y="99"/>
                    <a:pt x="209" y="99"/>
                    <a:pt x="208" y="99"/>
                  </a:cubicBezTo>
                  <a:cubicBezTo>
                    <a:pt x="203" y="99"/>
                    <a:pt x="202" y="101"/>
                    <a:pt x="201" y="105"/>
                  </a:cubicBezTo>
                  <a:cubicBezTo>
                    <a:pt x="193" y="133"/>
                    <a:pt x="178" y="148"/>
                    <a:pt x="164" y="148"/>
                  </a:cubicBezTo>
                  <a:cubicBezTo>
                    <a:pt x="157" y="148"/>
                    <a:pt x="155" y="143"/>
                    <a:pt x="155" y="135"/>
                  </a:cubicBezTo>
                  <a:cubicBezTo>
                    <a:pt x="155" y="127"/>
                    <a:pt x="157" y="123"/>
                    <a:pt x="163" y="107"/>
                  </a:cubicBezTo>
                  <a:cubicBezTo>
                    <a:pt x="168" y="96"/>
                    <a:pt x="182" y="59"/>
                    <a:pt x="182" y="40"/>
                  </a:cubicBezTo>
                  <a:cubicBezTo>
                    <a:pt x="182" y="6"/>
                    <a:pt x="155" y="0"/>
                    <a:pt x="136" y="0"/>
                  </a:cubicBezTo>
                  <a:cubicBezTo>
                    <a:pt x="108" y="0"/>
                    <a:pt x="88" y="18"/>
                    <a:pt x="78" y="32"/>
                  </a:cubicBezTo>
                  <a:cubicBezTo>
                    <a:pt x="75" y="8"/>
                    <a:pt x="55" y="0"/>
                    <a:pt x="40" y="0"/>
                  </a:cubicBezTo>
                  <a:cubicBezTo>
                    <a:pt x="25" y="0"/>
                    <a:pt x="17" y="11"/>
                    <a:pt x="13" y="19"/>
                  </a:cubicBezTo>
                  <a:cubicBezTo>
                    <a:pt x="5" y="32"/>
                    <a:pt x="0" y="52"/>
                    <a:pt x="0" y="53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1" y="57"/>
                    <a:pt x="14" y="47"/>
                  </a:cubicBezTo>
                  <a:cubicBezTo>
                    <a:pt x="19" y="27"/>
                    <a:pt x="26" y="10"/>
                    <a:pt x="39" y="10"/>
                  </a:cubicBezTo>
                  <a:cubicBezTo>
                    <a:pt x="48" y="10"/>
                    <a:pt x="51" y="17"/>
                    <a:pt x="51" y="27"/>
                  </a:cubicBezTo>
                  <a:cubicBezTo>
                    <a:pt x="51" y="33"/>
                    <a:pt x="48" y="46"/>
                    <a:pt x="45" y="56"/>
                  </a:cubicBezTo>
                  <a:cubicBezTo>
                    <a:pt x="43" y="65"/>
                    <a:pt x="39" y="80"/>
                    <a:pt x="37" y="87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Freeform 350">
              <a:extLst>
                <a:ext uri="{FF2B5EF4-FFF2-40B4-BE49-F238E27FC236}">
                  <a16:creationId xmlns:a16="http://schemas.microsoft.com/office/drawing/2014/main" id="{0DE52171-AD64-4843-9DB8-894ECF4D1F18}"/>
                </a:ext>
              </a:extLst>
            </p:cNvPr>
            <p:cNvSpPr>
              <a:spLocks/>
            </p:cNvSpPr>
            <p:nvPr>
              <p:custDataLst>
                <p:tags r:id="rId160"/>
              </p:custDataLst>
            </p:nvPr>
          </p:nvSpPr>
          <p:spPr bwMode="auto">
            <a:xfrm>
              <a:off x="14835188" y="6070600"/>
              <a:ext cx="215900" cy="230188"/>
            </a:xfrm>
            <a:custGeom>
              <a:avLst/>
              <a:gdLst>
                <a:gd name="T0" fmla="*/ 137 w 257"/>
                <a:gd name="T1" fmla="*/ 137 h 257"/>
                <a:gd name="T2" fmla="*/ 244 w 257"/>
                <a:gd name="T3" fmla="*/ 137 h 257"/>
                <a:gd name="T4" fmla="*/ 257 w 257"/>
                <a:gd name="T5" fmla="*/ 129 h 257"/>
                <a:gd name="T6" fmla="*/ 244 w 257"/>
                <a:gd name="T7" fmla="*/ 120 h 257"/>
                <a:gd name="T8" fmla="*/ 137 w 257"/>
                <a:gd name="T9" fmla="*/ 120 h 257"/>
                <a:gd name="T10" fmla="*/ 137 w 257"/>
                <a:gd name="T11" fmla="*/ 13 h 257"/>
                <a:gd name="T12" fmla="*/ 129 w 257"/>
                <a:gd name="T13" fmla="*/ 0 h 257"/>
                <a:gd name="T14" fmla="*/ 120 w 257"/>
                <a:gd name="T15" fmla="*/ 13 h 257"/>
                <a:gd name="T16" fmla="*/ 120 w 257"/>
                <a:gd name="T17" fmla="*/ 120 h 257"/>
                <a:gd name="T18" fmla="*/ 13 w 257"/>
                <a:gd name="T19" fmla="*/ 120 h 257"/>
                <a:gd name="T20" fmla="*/ 0 w 257"/>
                <a:gd name="T21" fmla="*/ 128 h 257"/>
                <a:gd name="T22" fmla="*/ 13 w 257"/>
                <a:gd name="T23" fmla="*/ 137 h 257"/>
                <a:gd name="T24" fmla="*/ 120 w 257"/>
                <a:gd name="T25" fmla="*/ 137 h 257"/>
                <a:gd name="T26" fmla="*/ 120 w 257"/>
                <a:gd name="T27" fmla="*/ 244 h 257"/>
                <a:gd name="T28" fmla="*/ 129 w 257"/>
                <a:gd name="T29" fmla="*/ 257 h 257"/>
                <a:gd name="T30" fmla="*/ 137 w 257"/>
                <a:gd name="T31" fmla="*/ 244 h 257"/>
                <a:gd name="T32" fmla="*/ 137 w 257"/>
                <a:gd name="T33" fmla="*/ 13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7" h="257">
                  <a:moveTo>
                    <a:pt x="137" y="137"/>
                  </a:moveTo>
                  <a:lnTo>
                    <a:pt x="244" y="137"/>
                  </a:lnTo>
                  <a:cubicBezTo>
                    <a:pt x="249" y="137"/>
                    <a:pt x="257" y="137"/>
                    <a:pt x="257" y="129"/>
                  </a:cubicBezTo>
                  <a:cubicBezTo>
                    <a:pt x="257" y="120"/>
                    <a:pt x="249" y="120"/>
                    <a:pt x="244" y="120"/>
                  </a:cubicBezTo>
                  <a:lnTo>
                    <a:pt x="137" y="120"/>
                  </a:lnTo>
                  <a:lnTo>
                    <a:pt x="137" y="13"/>
                  </a:lnTo>
                  <a:cubicBezTo>
                    <a:pt x="137" y="8"/>
                    <a:pt x="137" y="0"/>
                    <a:pt x="129" y="0"/>
                  </a:cubicBezTo>
                  <a:cubicBezTo>
                    <a:pt x="120" y="0"/>
                    <a:pt x="120" y="8"/>
                    <a:pt x="120" y="13"/>
                  </a:cubicBezTo>
                  <a:lnTo>
                    <a:pt x="120" y="120"/>
                  </a:lnTo>
                  <a:lnTo>
                    <a:pt x="13" y="120"/>
                  </a:lnTo>
                  <a:cubicBezTo>
                    <a:pt x="9" y="120"/>
                    <a:pt x="0" y="120"/>
                    <a:pt x="0" y="128"/>
                  </a:cubicBezTo>
                  <a:cubicBezTo>
                    <a:pt x="0" y="137"/>
                    <a:pt x="8" y="137"/>
                    <a:pt x="13" y="137"/>
                  </a:cubicBezTo>
                  <a:lnTo>
                    <a:pt x="120" y="137"/>
                  </a:lnTo>
                  <a:lnTo>
                    <a:pt x="120" y="244"/>
                  </a:lnTo>
                  <a:cubicBezTo>
                    <a:pt x="120" y="249"/>
                    <a:pt x="120" y="257"/>
                    <a:pt x="129" y="257"/>
                  </a:cubicBezTo>
                  <a:cubicBezTo>
                    <a:pt x="137" y="257"/>
                    <a:pt x="137" y="249"/>
                    <a:pt x="137" y="244"/>
                  </a:cubicBezTo>
                  <a:lnTo>
                    <a:pt x="137" y="13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Freeform 351">
              <a:extLst>
                <a:ext uri="{FF2B5EF4-FFF2-40B4-BE49-F238E27FC236}">
                  <a16:creationId xmlns:a16="http://schemas.microsoft.com/office/drawing/2014/main" id="{5B07AD16-0CCB-4829-8247-0DB441D4B4E9}"/>
                </a:ext>
              </a:extLst>
            </p:cNvPr>
            <p:cNvSpPr>
              <a:spLocks/>
            </p:cNvSpPr>
            <p:nvPr>
              <p:custDataLst>
                <p:tags r:id="rId161"/>
              </p:custDataLst>
            </p:nvPr>
          </p:nvSpPr>
          <p:spPr bwMode="auto">
            <a:xfrm>
              <a:off x="15105063" y="6056313"/>
              <a:ext cx="106363" cy="207963"/>
            </a:xfrm>
            <a:custGeom>
              <a:avLst/>
              <a:gdLst>
                <a:gd name="T0" fmla="*/ 79 w 127"/>
                <a:gd name="T1" fmla="*/ 10 h 232"/>
                <a:gd name="T2" fmla="*/ 68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1 w 127"/>
                <a:gd name="T9" fmla="*/ 25 h 232"/>
                <a:gd name="T10" fmla="*/ 51 w 127"/>
                <a:gd name="T11" fmla="*/ 203 h 232"/>
                <a:gd name="T12" fmla="*/ 16 w 127"/>
                <a:gd name="T13" fmla="*/ 219 h 232"/>
                <a:gd name="T14" fmla="*/ 2 w 127"/>
                <a:gd name="T15" fmla="*/ 219 h 232"/>
                <a:gd name="T16" fmla="*/ 2 w 127"/>
                <a:gd name="T17" fmla="*/ 232 h 232"/>
                <a:gd name="T18" fmla="*/ 64 w 127"/>
                <a:gd name="T19" fmla="*/ 230 h 232"/>
                <a:gd name="T20" fmla="*/ 127 w 127"/>
                <a:gd name="T21" fmla="*/ 232 h 232"/>
                <a:gd name="T22" fmla="*/ 127 w 127"/>
                <a:gd name="T23" fmla="*/ 219 h 232"/>
                <a:gd name="T24" fmla="*/ 114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8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1" y="25"/>
                  </a:cubicBezTo>
                  <a:lnTo>
                    <a:pt x="51" y="203"/>
                  </a:lnTo>
                  <a:cubicBezTo>
                    <a:pt x="51" y="215"/>
                    <a:pt x="51" y="219"/>
                    <a:pt x="16" y="219"/>
                  </a:cubicBezTo>
                  <a:lnTo>
                    <a:pt x="2" y="219"/>
                  </a:lnTo>
                  <a:lnTo>
                    <a:pt x="2" y="232"/>
                  </a:lnTo>
                  <a:cubicBezTo>
                    <a:pt x="9" y="231"/>
                    <a:pt x="52" y="230"/>
                    <a:pt x="64" y="230"/>
                  </a:cubicBezTo>
                  <a:cubicBezTo>
                    <a:pt x="75" y="230"/>
                    <a:pt x="119" y="231"/>
                    <a:pt x="127" y="232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Freeform 352">
              <a:extLst>
                <a:ext uri="{FF2B5EF4-FFF2-40B4-BE49-F238E27FC236}">
                  <a16:creationId xmlns:a16="http://schemas.microsoft.com/office/drawing/2014/main" id="{B169297A-717E-485D-979B-242E5B07E797}"/>
                </a:ext>
              </a:extLst>
            </p:cNvPr>
            <p:cNvSpPr>
              <a:spLocks/>
            </p:cNvSpPr>
            <p:nvPr>
              <p:custDataLst>
                <p:tags r:id="rId162"/>
              </p:custDataLst>
            </p:nvPr>
          </p:nvSpPr>
          <p:spPr bwMode="auto">
            <a:xfrm>
              <a:off x="15389226" y="6076950"/>
              <a:ext cx="255588" cy="17463"/>
            </a:xfrm>
            <a:custGeom>
              <a:avLst/>
              <a:gdLst>
                <a:gd name="T0" fmla="*/ 287 w 304"/>
                <a:gd name="T1" fmla="*/ 20 h 20"/>
                <a:gd name="T2" fmla="*/ 304 w 304"/>
                <a:gd name="T3" fmla="*/ 10 h 20"/>
                <a:gd name="T4" fmla="*/ 287 w 304"/>
                <a:gd name="T5" fmla="*/ 0 h 20"/>
                <a:gd name="T6" fmla="*/ 17 w 304"/>
                <a:gd name="T7" fmla="*/ 0 h 20"/>
                <a:gd name="T8" fmla="*/ 0 w 304"/>
                <a:gd name="T9" fmla="*/ 10 h 20"/>
                <a:gd name="T10" fmla="*/ 17 w 304"/>
                <a:gd name="T11" fmla="*/ 20 h 20"/>
                <a:gd name="T12" fmla="*/ 287 w 30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20">
                  <a:moveTo>
                    <a:pt x="287" y="20"/>
                  </a:moveTo>
                  <a:cubicBezTo>
                    <a:pt x="295" y="20"/>
                    <a:pt x="304" y="20"/>
                    <a:pt x="304" y="10"/>
                  </a:cubicBezTo>
                  <a:cubicBezTo>
                    <a:pt x="304" y="0"/>
                    <a:pt x="295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Freeform 353">
              <a:extLst>
                <a:ext uri="{FF2B5EF4-FFF2-40B4-BE49-F238E27FC236}">
                  <a16:creationId xmlns:a16="http://schemas.microsoft.com/office/drawing/2014/main" id="{092DE83A-5362-48B4-8D6B-1C03AB5EB760}"/>
                </a:ext>
              </a:extLst>
            </p:cNvPr>
            <p:cNvSpPr>
              <a:spLocks/>
            </p:cNvSpPr>
            <p:nvPr>
              <p:custDataLst>
                <p:tags r:id="rId163"/>
              </p:custDataLst>
            </p:nvPr>
          </p:nvSpPr>
          <p:spPr bwMode="auto">
            <a:xfrm>
              <a:off x="15784513" y="6000750"/>
              <a:ext cx="209550" cy="201613"/>
            </a:xfrm>
            <a:custGeom>
              <a:avLst/>
              <a:gdLst>
                <a:gd name="T0" fmla="*/ 152 w 248"/>
                <a:gd name="T1" fmla="*/ 69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49 w 248"/>
                <a:gd name="T15" fmla="*/ 38 h 226"/>
                <a:gd name="T16" fmla="*/ 95 w 248"/>
                <a:gd name="T17" fmla="*/ 0 h 226"/>
                <a:gd name="T18" fmla="*/ 15 w 248"/>
                <a:gd name="T19" fmla="*/ 76 h 226"/>
                <a:gd name="T20" fmla="*/ 21 w 248"/>
                <a:gd name="T21" fmla="*/ 81 h 226"/>
                <a:gd name="T22" fmla="*/ 28 w 248"/>
                <a:gd name="T23" fmla="*/ 76 h 226"/>
                <a:gd name="T24" fmla="*/ 94 w 248"/>
                <a:gd name="T25" fmla="*/ 11 h 226"/>
                <a:gd name="T26" fmla="*/ 121 w 248"/>
                <a:gd name="T27" fmla="*/ 44 h 226"/>
                <a:gd name="T28" fmla="*/ 94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5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2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69"/>
                  </a:moveTo>
                  <a:cubicBezTo>
                    <a:pt x="155" y="57"/>
                    <a:pt x="166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5" y="26"/>
                    <a:pt x="149" y="38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3" y="0"/>
                    <a:pt x="15" y="64"/>
                    <a:pt x="15" y="76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0"/>
                    <a:pt x="28" y="76"/>
                  </a:cubicBezTo>
                  <a:cubicBezTo>
                    <a:pt x="45" y="23"/>
                    <a:pt x="77" y="11"/>
                    <a:pt x="94" y="11"/>
                  </a:cubicBezTo>
                  <a:cubicBezTo>
                    <a:pt x="104" y="11"/>
                    <a:pt x="121" y="15"/>
                    <a:pt x="121" y="44"/>
                  </a:cubicBezTo>
                  <a:cubicBezTo>
                    <a:pt x="121" y="60"/>
                    <a:pt x="113" y="93"/>
                    <a:pt x="94" y="163"/>
                  </a:cubicBezTo>
                  <a:cubicBezTo>
                    <a:pt x="86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5" y="195"/>
                    <a:pt x="45" y="181"/>
                  </a:cubicBezTo>
                  <a:cubicBezTo>
                    <a:pt x="45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79" y="226"/>
                    <a:pt x="97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2" y="161"/>
                    <a:pt x="232" y="149"/>
                  </a:cubicBezTo>
                  <a:cubicBezTo>
                    <a:pt x="232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Freeform 354">
              <a:extLst>
                <a:ext uri="{FF2B5EF4-FFF2-40B4-BE49-F238E27FC236}">
                  <a16:creationId xmlns:a16="http://schemas.microsoft.com/office/drawing/2014/main" id="{795E56DB-E1C9-4AF3-B024-E173DAA6E0A9}"/>
                </a:ext>
              </a:extLst>
            </p:cNvPr>
            <p:cNvSpPr>
              <a:spLocks/>
            </p:cNvSpPr>
            <p:nvPr>
              <p:custDataLst>
                <p:tags r:id="rId164"/>
              </p:custDataLst>
            </p:nvPr>
          </p:nvSpPr>
          <p:spPr bwMode="auto">
            <a:xfrm>
              <a:off x="16024226" y="5883275"/>
              <a:ext cx="147638" cy="149225"/>
            </a:xfrm>
            <a:custGeom>
              <a:avLst/>
              <a:gdLst>
                <a:gd name="T0" fmla="*/ 169 w 175"/>
                <a:gd name="T1" fmla="*/ 71 h 167"/>
                <a:gd name="T2" fmla="*/ 175 w 175"/>
                <a:gd name="T3" fmla="*/ 65 h 167"/>
                <a:gd name="T4" fmla="*/ 170 w 175"/>
                <a:gd name="T5" fmla="*/ 60 h 167"/>
                <a:gd name="T6" fmla="*/ 101 w 175"/>
                <a:gd name="T7" fmla="*/ 73 h 167"/>
                <a:gd name="T8" fmla="*/ 93 w 175"/>
                <a:gd name="T9" fmla="*/ 9 h 167"/>
                <a:gd name="T10" fmla="*/ 88 w 175"/>
                <a:gd name="T11" fmla="*/ 0 h 167"/>
                <a:gd name="T12" fmla="*/ 82 w 175"/>
                <a:gd name="T13" fmla="*/ 9 h 167"/>
                <a:gd name="T14" fmla="*/ 74 w 175"/>
                <a:gd name="T15" fmla="*/ 73 h 167"/>
                <a:gd name="T16" fmla="*/ 10 w 175"/>
                <a:gd name="T17" fmla="*/ 61 h 167"/>
                <a:gd name="T18" fmla="*/ 5 w 175"/>
                <a:gd name="T19" fmla="*/ 60 h 167"/>
                <a:gd name="T20" fmla="*/ 0 w 175"/>
                <a:gd name="T21" fmla="*/ 65 h 167"/>
                <a:gd name="T22" fmla="*/ 2 w 175"/>
                <a:gd name="T23" fmla="*/ 69 h 167"/>
                <a:gd name="T24" fmla="*/ 66 w 175"/>
                <a:gd name="T25" fmla="*/ 99 h 167"/>
                <a:gd name="T26" fmla="*/ 34 w 175"/>
                <a:gd name="T27" fmla="*/ 156 h 167"/>
                <a:gd name="T28" fmla="*/ 32 w 175"/>
                <a:gd name="T29" fmla="*/ 162 h 167"/>
                <a:gd name="T30" fmla="*/ 36 w 175"/>
                <a:gd name="T31" fmla="*/ 167 h 167"/>
                <a:gd name="T32" fmla="*/ 60 w 175"/>
                <a:gd name="T33" fmla="*/ 143 h 167"/>
                <a:gd name="T34" fmla="*/ 88 w 175"/>
                <a:gd name="T35" fmla="*/ 115 h 167"/>
                <a:gd name="T36" fmla="*/ 134 w 175"/>
                <a:gd name="T37" fmla="*/ 163 h 167"/>
                <a:gd name="T38" fmla="*/ 139 w 175"/>
                <a:gd name="T39" fmla="*/ 167 h 167"/>
                <a:gd name="T40" fmla="*/ 143 w 175"/>
                <a:gd name="T41" fmla="*/ 162 h 167"/>
                <a:gd name="T42" fmla="*/ 137 w 175"/>
                <a:gd name="T43" fmla="*/ 148 h 167"/>
                <a:gd name="T44" fmla="*/ 109 w 175"/>
                <a:gd name="T45" fmla="*/ 99 h 167"/>
                <a:gd name="T46" fmla="*/ 169 w 175"/>
                <a:gd name="T47" fmla="*/ 7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5" h="167">
                  <a:moveTo>
                    <a:pt x="169" y="71"/>
                  </a:moveTo>
                  <a:cubicBezTo>
                    <a:pt x="175" y="68"/>
                    <a:pt x="175" y="66"/>
                    <a:pt x="175" y="65"/>
                  </a:cubicBezTo>
                  <a:cubicBezTo>
                    <a:pt x="175" y="62"/>
                    <a:pt x="172" y="60"/>
                    <a:pt x="170" y="60"/>
                  </a:cubicBezTo>
                  <a:cubicBezTo>
                    <a:pt x="169" y="60"/>
                    <a:pt x="111" y="71"/>
                    <a:pt x="101" y="73"/>
                  </a:cubicBezTo>
                  <a:lnTo>
                    <a:pt x="93" y="9"/>
                  </a:lnTo>
                  <a:cubicBezTo>
                    <a:pt x="93" y="4"/>
                    <a:pt x="92" y="0"/>
                    <a:pt x="88" y="0"/>
                  </a:cubicBezTo>
                  <a:cubicBezTo>
                    <a:pt x="84" y="0"/>
                    <a:pt x="83" y="3"/>
                    <a:pt x="82" y="9"/>
                  </a:cubicBezTo>
                  <a:lnTo>
                    <a:pt x="74" y="73"/>
                  </a:lnTo>
                  <a:lnTo>
                    <a:pt x="10" y="61"/>
                  </a:lnTo>
                  <a:cubicBezTo>
                    <a:pt x="6" y="60"/>
                    <a:pt x="5" y="60"/>
                    <a:pt x="5" y="60"/>
                  </a:cubicBezTo>
                  <a:cubicBezTo>
                    <a:pt x="3" y="60"/>
                    <a:pt x="0" y="62"/>
                    <a:pt x="0" y="65"/>
                  </a:cubicBezTo>
                  <a:cubicBezTo>
                    <a:pt x="0" y="66"/>
                    <a:pt x="1" y="67"/>
                    <a:pt x="2" y="69"/>
                  </a:cubicBezTo>
                  <a:cubicBezTo>
                    <a:pt x="3" y="70"/>
                    <a:pt x="58" y="95"/>
                    <a:pt x="66" y="99"/>
                  </a:cubicBezTo>
                  <a:lnTo>
                    <a:pt x="34" y="156"/>
                  </a:lnTo>
                  <a:cubicBezTo>
                    <a:pt x="32" y="161"/>
                    <a:pt x="32" y="161"/>
                    <a:pt x="32" y="162"/>
                  </a:cubicBezTo>
                  <a:cubicBezTo>
                    <a:pt x="32" y="164"/>
                    <a:pt x="34" y="167"/>
                    <a:pt x="36" y="167"/>
                  </a:cubicBezTo>
                  <a:cubicBezTo>
                    <a:pt x="40" y="167"/>
                    <a:pt x="47" y="159"/>
                    <a:pt x="60" y="143"/>
                  </a:cubicBezTo>
                  <a:cubicBezTo>
                    <a:pt x="69" y="133"/>
                    <a:pt x="79" y="124"/>
                    <a:pt x="88" y="115"/>
                  </a:cubicBezTo>
                  <a:cubicBezTo>
                    <a:pt x="105" y="132"/>
                    <a:pt x="130" y="160"/>
                    <a:pt x="134" y="163"/>
                  </a:cubicBezTo>
                  <a:cubicBezTo>
                    <a:pt x="136" y="166"/>
                    <a:pt x="137" y="167"/>
                    <a:pt x="139" y="167"/>
                  </a:cubicBezTo>
                  <a:cubicBezTo>
                    <a:pt x="141" y="167"/>
                    <a:pt x="143" y="164"/>
                    <a:pt x="143" y="162"/>
                  </a:cubicBezTo>
                  <a:cubicBezTo>
                    <a:pt x="143" y="161"/>
                    <a:pt x="139" y="153"/>
                    <a:pt x="137" y="148"/>
                  </a:cubicBezTo>
                  <a:lnTo>
                    <a:pt x="109" y="99"/>
                  </a:lnTo>
                  <a:lnTo>
                    <a:pt x="169" y="7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Freeform 355">
              <a:extLst>
                <a:ext uri="{FF2B5EF4-FFF2-40B4-BE49-F238E27FC236}">
                  <a16:creationId xmlns:a16="http://schemas.microsoft.com/office/drawing/2014/main" id="{1DE76AC3-4353-48EC-9F4C-E3DF172341A9}"/>
                </a:ext>
              </a:extLst>
            </p:cNvPr>
            <p:cNvSpPr>
              <a:spLocks/>
            </p:cNvSpPr>
            <p:nvPr>
              <p:custDataLst>
                <p:tags r:id="rId165"/>
              </p:custDataLst>
            </p:nvPr>
          </p:nvSpPr>
          <p:spPr bwMode="auto">
            <a:xfrm>
              <a:off x="16254413" y="5864225"/>
              <a:ext cx="17463" cy="444500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Rectangle 356">
              <a:extLst>
                <a:ext uri="{FF2B5EF4-FFF2-40B4-BE49-F238E27FC236}">
                  <a16:creationId xmlns:a16="http://schemas.microsoft.com/office/drawing/2014/main" id="{B4CED52A-E2B4-4BB4-9585-72F1BB388277}"/>
                </a:ext>
              </a:extLst>
            </p:cNvPr>
            <p:cNvSpPr>
              <a:spLocks noChangeArrowheads="1"/>
            </p:cNvSpPr>
            <p:nvPr>
              <p:custDataLst>
                <p:tags r:id="rId166"/>
              </p:custDataLst>
            </p:nvPr>
          </p:nvSpPr>
          <p:spPr bwMode="auto">
            <a:xfrm>
              <a:off x="14252576" y="6376988"/>
              <a:ext cx="2068513" cy="1905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Freeform 357">
              <a:extLst>
                <a:ext uri="{FF2B5EF4-FFF2-40B4-BE49-F238E27FC236}">
                  <a16:creationId xmlns:a16="http://schemas.microsoft.com/office/drawing/2014/main" id="{E9AB6768-6693-4BF3-85CA-36594BC70AF1}"/>
                </a:ext>
              </a:extLst>
            </p:cNvPr>
            <p:cNvSpPr>
              <a:spLocks/>
            </p:cNvSpPr>
            <p:nvPr>
              <p:custDataLst>
                <p:tags r:id="rId167"/>
              </p:custDataLst>
            </p:nvPr>
          </p:nvSpPr>
          <p:spPr bwMode="auto">
            <a:xfrm>
              <a:off x="14514513" y="6469063"/>
              <a:ext cx="15875" cy="444500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Freeform 358">
              <a:extLst>
                <a:ext uri="{FF2B5EF4-FFF2-40B4-BE49-F238E27FC236}">
                  <a16:creationId xmlns:a16="http://schemas.microsoft.com/office/drawing/2014/main" id="{EAEBD854-83E5-411C-B7C2-FE12E23BE89C}"/>
                </a:ext>
              </a:extLst>
            </p:cNvPr>
            <p:cNvSpPr>
              <a:spLocks/>
            </p:cNvSpPr>
            <p:nvPr>
              <p:custDataLst>
                <p:tags r:id="rId168"/>
              </p:custDataLst>
            </p:nvPr>
          </p:nvSpPr>
          <p:spPr bwMode="auto">
            <a:xfrm>
              <a:off x="14592301" y="6605588"/>
              <a:ext cx="209550" cy="201613"/>
            </a:xfrm>
            <a:custGeom>
              <a:avLst/>
              <a:gdLst>
                <a:gd name="T0" fmla="*/ 152 w 248"/>
                <a:gd name="T1" fmla="*/ 69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1 h 226"/>
                <a:gd name="T10" fmla="*/ 248 w 248"/>
                <a:gd name="T11" fmla="*/ 32 h 226"/>
                <a:gd name="T12" fmla="*/ 202 w 248"/>
                <a:gd name="T13" fmla="*/ 0 h 226"/>
                <a:gd name="T14" fmla="*/ 149 w 248"/>
                <a:gd name="T15" fmla="*/ 37 h 226"/>
                <a:gd name="T16" fmla="*/ 96 w 248"/>
                <a:gd name="T17" fmla="*/ 0 h 226"/>
                <a:gd name="T18" fmla="*/ 15 w 248"/>
                <a:gd name="T19" fmla="*/ 76 h 226"/>
                <a:gd name="T20" fmla="*/ 21 w 248"/>
                <a:gd name="T21" fmla="*/ 81 h 226"/>
                <a:gd name="T22" fmla="*/ 28 w 248"/>
                <a:gd name="T23" fmla="*/ 76 h 226"/>
                <a:gd name="T24" fmla="*/ 95 w 248"/>
                <a:gd name="T25" fmla="*/ 11 h 226"/>
                <a:gd name="T26" fmla="*/ 122 w 248"/>
                <a:gd name="T27" fmla="*/ 44 h 226"/>
                <a:gd name="T28" fmla="*/ 95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7 w 248"/>
                <a:gd name="T55" fmla="*/ 182 h 226"/>
                <a:gd name="T56" fmla="*/ 135 w 248"/>
                <a:gd name="T57" fmla="*/ 138 h 226"/>
                <a:gd name="T58" fmla="*/ 152 w 248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69"/>
                  </a:moveTo>
                  <a:cubicBezTo>
                    <a:pt x="155" y="56"/>
                    <a:pt x="166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1"/>
                    <a:pt x="221" y="61"/>
                  </a:cubicBezTo>
                  <a:cubicBezTo>
                    <a:pt x="232" y="61"/>
                    <a:pt x="248" y="52"/>
                    <a:pt x="248" y="32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5" y="26"/>
                    <a:pt x="149" y="37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5" y="64"/>
                    <a:pt x="15" y="76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0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2" y="15"/>
                    <a:pt x="122" y="44"/>
                  </a:cubicBezTo>
                  <a:cubicBezTo>
                    <a:pt x="122" y="59"/>
                    <a:pt x="113" y="93"/>
                    <a:pt x="95" y="163"/>
                  </a:cubicBezTo>
                  <a:cubicBezTo>
                    <a:pt x="87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4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Freeform 359">
              <a:extLst>
                <a:ext uri="{FF2B5EF4-FFF2-40B4-BE49-F238E27FC236}">
                  <a16:creationId xmlns:a16="http://schemas.microsoft.com/office/drawing/2014/main" id="{54959589-FC93-4233-9490-07B57CDA9C04}"/>
                </a:ext>
              </a:extLst>
            </p:cNvPr>
            <p:cNvSpPr>
              <a:spLocks/>
            </p:cNvSpPr>
            <p:nvPr>
              <p:custDataLst>
                <p:tags r:id="rId169"/>
              </p:custDataLst>
            </p:nvPr>
          </p:nvSpPr>
          <p:spPr bwMode="auto">
            <a:xfrm>
              <a:off x="14835188" y="6731000"/>
              <a:ext cx="177800" cy="139700"/>
            </a:xfrm>
            <a:custGeom>
              <a:avLst/>
              <a:gdLst>
                <a:gd name="T0" fmla="*/ 26 w 213"/>
                <a:gd name="T1" fmla="*/ 132 h 157"/>
                <a:gd name="T2" fmla="*/ 22 w 213"/>
                <a:gd name="T3" fmla="*/ 146 h 157"/>
                <a:gd name="T4" fmla="*/ 34 w 213"/>
                <a:gd name="T5" fmla="*/ 157 h 157"/>
                <a:gd name="T6" fmla="*/ 48 w 213"/>
                <a:gd name="T7" fmla="*/ 150 h 157"/>
                <a:gd name="T8" fmla="*/ 54 w 213"/>
                <a:gd name="T9" fmla="*/ 128 h 157"/>
                <a:gd name="T10" fmla="*/ 62 w 213"/>
                <a:gd name="T11" fmla="*/ 96 h 157"/>
                <a:gd name="T12" fmla="*/ 67 w 213"/>
                <a:gd name="T13" fmla="*/ 73 h 157"/>
                <a:gd name="T14" fmla="*/ 82 w 213"/>
                <a:gd name="T15" fmla="*/ 42 h 157"/>
                <a:gd name="T16" fmla="*/ 134 w 213"/>
                <a:gd name="T17" fmla="*/ 10 h 157"/>
                <a:gd name="T18" fmla="*/ 155 w 213"/>
                <a:gd name="T19" fmla="*/ 34 h 157"/>
                <a:gd name="T20" fmla="*/ 134 w 213"/>
                <a:gd name="T21" fmla="*/ 108 h 157"/>
                <a:gd name="T22" fmla="*/ 129 w 213"/>
                <a:gd name="T23" fmla="*/ 127 h 157"/>
                <a:gd name="T24" fmla="*/ 162 w 213"/>
                <a:gd name="T25" fmla="*/ 157 h 157"/>
                <a:gd name="T26" fmla="*/ 213 w 213"/>
                <a:gd name="T27" fmla="*/ 104 h 157"/>
                <a:gd name="T28" fmla="*/ 207 w 213"/>
                <a:gd name="T29" fmla="*/ 99 h 157"/>
                <a:gd name="T30" fmla="*/ 200 w 213"/>
                <a:gd name="T31" fmla="*/ 105 h 157"/>
                <a:gd name="T32" fmla="*/ 163 w 213"/>
                <a:gd name="T33" fmla="*/ 147 h 157"/>
                <a:gd name="T34" fmla="*/ 155 w 213"/>
                <a:gd name="T35" fmla="*/ 135 h 157"/>
                <a:gd name="T36" fmla="*/ 163 w 213"/>
                <a:gd name="T37" fmla="*/ 107 h 157"/>
                <a:gd name="T38" fmla="*/ 181 w 213"/>
                <a:gd name="T39" fmla="*/ 40 h 157"/>
                <a:gd name="T40" fmla="*/ 136 w 213"/>
                <a:gd name="T41" fmla="*/ 0 h 157"/>
                <a:gd name="T42" fmla="*/ 77 w 213"/>
                <a:gd name="T43" fmla="*/ 32 h 157"/>
                <a:gd name="T44" fmla="*/ 40 w 213"/>
                <a:gd name="T45" fmla="*/ 0 h 157"/>
                <a:gd name="T46" fmla="*/ 12 w 213"/>
                <a:gd name="T47" fmla="*/ 19 h 157"/>
                <a:gd name="T48" fmla="*/ 0 w 213"/>
                <a:gd name="T49" fmla="*/ 53 h 157"/>
                <a:gd name="T50" fmla="*/ 5 w 213"/>
                <a:gd name="T51" fmla="*/ 58 h 157"/>
                <a:gd name="T52" fmla="*/ 13 w 213"/>
                <a:gd name="T53" fmla="*/ 47 h 157"/>
                <a:gd name="T54" fmla="*/ 39 w 213"/>
                <a:gd name="T55" fmla="*/ 10 h 157"/>
                <a:gd name="T56" fmla="*/ 50 w 213"/>
                <a:gd name="T57" fmla="*/ 27 h 157"/>
                <a:gd name="T58" fmla="*/ 45 w 213"/>
                <a:gd name="T59" fmla="*/ 56 h 157"/>
                <a:gd name="T60" fmla="*/ 37 w 213"/>
                <a:gd name="T61" fmla="*/ 87 h 157"/>
                <a:gd name="T62" fmla="*/ 26 w 213"/>
                <a:gd name="T63" fmla="*/ 13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7">
                  <a:moveTo>
                    <a:pt x="26" y="132"/>
                  </a:moveTo>
                  <a:cubicBezTo>
                    <a:pt x="24" y="136"/>
                    <a:pt x="22" y="145"/>
                    <a:pt x="22" y="146"/>
                  </a:cubicBezTo>
                  <a:cubicBezTo>
                    <a:pt x="22" y="154"/>
                    <a:pt x="28" y="157"/>
                    <a:pt x="34" y="157"/>
                  </a:cubicBezTo>
                  <a:cubicBezTo>
                    <a:pt x="40" y="157"/>
                    <a:pt x="46" y="153"/>
                    <a:pt x="48" y="150"/>
                  </a:cubicBezTo>
                  <a:cubicBezTo>
                    <a:pt x="49" y="146"/>
                    <a:pt x="52" y="135"/>
                    <a:pt x="54" y="128"/>
                  </a:cubicBezTo>
                  <a:cubicBezTo>
                    <a:pt x="56" y="121"/>
                    <a:pt x="59" y="105"/>
                    <a:pt x="62" y="96"/>
                  </a:cubicBezTo>
                  <a:cubicBezTo>
                    <a:pt x="64" y="89"/>
                    <a:pt x="66" y="81"/>
                    <a:pt x="67" y="73"/>
                  </a:cubicBezTo>
                  <a:cubicBezTo>
                    <a:pt x="71" y="59"/>
                    <a:pt x="72" y="56"/>
                    <a:pt x="82" y="42"/>
                  </a:cubicBezTo>
                  <a:cubicBezTo>
                    <a:pt x="92" y="28"/>
                    <a:pt x="108" y="10"/>
                    <a:pt x="134" y="10"/>
                  </a:cubicBezTo>
                  <a:cubicBezTo>
                    <a:pt x="155" y="10"/>
                    <a:pt x="155" y="27"/>
                    <a:pt x="155" y="34"/>
                  </a:cubicBezTo>
                  <a:cubicBezTo>
                    <a:pt x="155" y="55"/>
                    <a:pt x="140" y="94"/>
                    <a:pt x="134" y="108"/>
                  </a:cubicBezTo>
                  <a:cubicBezTo>
                    <a:pt x="131" y="118"/>
                    <a:pt x="129" y="121"/>
                    <a:pt x="129" y="127"/>
                  </a:cubicBezTo>
                  <a:cubicBezTo>
                    <a:pt x="129" y="146"/>
                    <a:pt x="145" y="157"/>
                    <a:pt x="162" y="157"/>
                  </a:cubicBezTo>
                  <a:cubicBezTo>
                    <a:pt x="197" y="157"/>
                    <a:pt x="213" y="109"/>
                    <a:pt x="213" y="104"/>
                  </a:cubicBezTo>
                  <a:cubicBezTo>
                    <a:pt x="213" y="99"/>
                    <a:pt x="208" y="99"/>
                    <a:pt x="207" y="99"/>
                  </a:cubicBezTo>
                  <a:cubicBezTo>
                    <a:pt x="202" y="99"/>
                    <a:pt x="202" y="101"/>
                    <a:pt x="200" y="105"/>
                  </a:cubicBezTo>
                  <a:cubicBezTo>
                    <a:pt x="192" y="133"/>
                    <a:pt x="177" y="147"/>
                    <a:pt x="163" y="147"/>
                  </a:cubicBezTo>
                  <a:cubicBezTo>
                    <a:pt x="156" y="147"/>
                    <a:pt x="155" y="143"/>
                    <a:pt x="155" y="135"/>
                  </a:cubicBezTo>
                  <a:cubicBezTo>
                    <a:pt x="155" y="127"/>
                    <a:pt x="156" y="123"/>
                    <a:pt x="163" y="107"/>
                  </a:cubicBezTo>
                  <a:cubicBezTo>
                    <a:pt x="167" y="96"/>
                    <a:pt x="181" y="59"/>
                    <a:pt x="181" y="40"/>
                  </a:cubicBezTo>
                  <a:cubicBezTo>
                    <a:pt x="181" y="6"/>
                    <a:pt x="154" y="0"/>
                    <a:pt x="136" y="0"/>
                  </a:cubicBezTo>
                  <a:cubicBezTo>
                    <a:pt x="107" y="0"/>
                    <a:pt x="87" y="18"/>
                    <a:pt x="77" y="32"/>
                  </a:cubicBezTo>
                  <a:cubicBezTo>
                    <a:pt x="74" y="8"/>
                    <a:pt x="54" y="0"/>
                    <a:pt x="40" y="0"/>
                  </a:cubicBezTo>
                  <a:cubicBezTo>
                    <a:pt x="25" y="0"/>
                    <a:pt x="17" y="11"/>
                    <a:pt x="12" y="19"/>
                  </a:cubicBezTo>
                  <a:cubicBezTo>
                    <a:pt x="4" y="32"/>
                    <a:pt x="0" y="52"/>
                    <a:pt x="0" y="53"/>
                  </a:cubicBezTo>
                  <a:cubicBezTo>
                    <a:pt x="0" y="58"/>
                    <a:pt x="4" y="58"/>
                    <a:pt x="5" y="58"/>
                  </a:cubicBezTo>
                  <a:cubicBezTo>
                    <a:pt x="10" y="58"/>
                    <a:pt x="11" y="57"/>
                    <a:pt x="13" y="47"/>
                  </a:cubicBezTo>
                  <a:cubicBezTo>
                    <a:pt x="18" y="27"/>
                    <a:pt x="25" y="10"/>
                    <a:pt x="39" y="10"/>
                  </a:cubicBezTo>
                  <a:cubicBezTo>
                    <a:pt x="48" y="10"/>
                    <a:pt x="50" y="17"/>
                    <a:pt x="50" y="27"/>
                  </a:cubicBezTo>
                  <a:cubicBezTo>
                    <a:pt x="50" y="33"/>
                    <a:pt x="47" y="46"/>
                    <a:pt x="45" y="56"/>
                  </a:cubicBezTo>
                  <a:cubicBezTo>
                    <a:pt x="42" y="65"/>
                    <a:pt x="39" y="79"/>
                    <a:pt x="37" y="87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" name="Freeform 360">
              <a:extLst>
                <a:ext uri="{FF2B5EF4-FFF2-40B4-BE49-F238E27FC236}">
                  <a16:creationId xmlns:a16="http://schemas.microsoft.com/office/drawing/2014/main" id="{E50DF397-B4F2-44CD-93D4-AD34DA98BABF}"/>
                </a:ext>
              </a:extLst>
            </p:cNvPr>
            <p:cNvSpPr>
              <a:spLocks/>
            </p:cNvSpPr>
            <p:nvPr>
              <p:custDataLst>
                <p:tags r:id="rId170"/>
              </p:custDataLst>
            </p:nvPr>
          </p:nvSpPr>
          <p:spPr bwMode="auto">
            <a:xfrm>
              <a:off x="15176501" y="6681788"/>
              <a:ext cx="255588" cy="17463"/>
            </a:xfrm>
            <a:custGeom>
              <a:avLst/>
              <a:gdLst>
                <a:gd name="T0" fmla="*/ 288 w 305"/>
                <a:gd name="T1" fmla="*/ 20 h 20"/>
                <a:gd name="T2" fmla="*/ 305 w 305"/>
                <a:gd name="T3" fmla="*/ 10 h 20"/>
                <a:gd name="T4" fmla="*/ 288 w 305"/>
                <a:gd name="T5" fmla="*/ 0 h 20"/>
                <a:gd name="T6" fmla="*/ 18 w 305"/>
                <a:gd name="T7" fmla="*/ 0 h 20"/>
                <a:gd name="T8" fmla="*/ 0 w 305"/>
                <a:gd name="T9" fmla="*/ 10 h 20"/>
                <a:gd name="T10" fmla="*/ 18 w 305"/>
                <a:gd name="T11" fmla="*/ 20 h 20"/>
                <a:gd name="T12" fmla="*/ 288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8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8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8" y="20"/>
                  </a:cubicBezTo>
                  <a:lnTo>
                    <a:pt x="288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" name="Freeform 361">
              <a:extLst>
                <a:ext uri="{FF2B5EF4-FFF2-40B4-BE49-F238E27FC236}">
                  <a16:creationId xmlns:a16="http://schemas.microsoft.com/office/drawing/2014/main" id="{9F66EEBE-C2AE-4D73-B0E1-45C198281360}"/>
                </a:ext>
              </a:extLst>
            </p:cNvPr>
            <p:cNvSpPr>
              <a:spLocks/>
            </p:cNvSpPr>
            <p:nvPr>
              <p:custDataLst>
                <p:tags r:id="rId171"/>
              </p:custDataLst>
            </p:nvPr>
          </p:nvSpPr>
          <p:spPr bwMode="auto">
            <a:xfrm>
              <a:off x="15571788" y="6605588"/>
              <a:ext cx="209550" cy="201613"/>
            </a:xfrm>
            <a:custGeom>
              <a:avLst/>
              <a:gdLst>
                <a:gd name="T0" fmla="*/ 153 w 249"/>
                <a:gd name="T1" fmla="*/ 69 h 226"/>
                <a:gd name="T2" fmla="*/ 202 w 249"/>
                <a:gd name="T3" fmla="*/ 11 h 226"/>
                <a:gd name="T4" fmla="*/ 227 w 249"/>
                <a:gd name="T5" fmla="*/ 17 h 226"/>
                <a:gd name="T6" fmla="*/ 203 w 249"/>
                <a:gd name="T7" fmla="*/ 44 h 226"/>
                <a:gd name="T8" fmla="*/ 222 w 249"/>
                <a:gd name="T9" fmla="*/ 61 h 226"/>
                <a:gd name="T10" fmla="*/ 249 w 249"/>
                <a:gd name="T11" fmla="*/ 32 h 226"/>
                <a:gd name="T12" fmla="*/ 202 w 249"/>
                <a:gd name="T13" fmla="*/ 0 h 226"/>
                <a:gd name="T14" fmla="*/ 150 w 249"/>
                <a:gd name="T15" fmla="*/ 37 h 226"/>
                <a:gd name="T16" fmla="*/ 96 w 249"/>
                <a:gd name="T17" fmla="*/ 0 h 226"/>
                <a:gd name="T18" fmla="*/ 16 w 249"/>
                <a:gd name="T19" fmla="*/ 76 h 226"/>
                <a:gd name="T20" fmla="*/ 22 w 249"/>
                <a:gd name="T21" fmla="*/ 81 h 226"/>
                <a:gd name="T22" fmla="*/ 28 w 249"/>
                <a:gd name="T23" fmla="*/ 76 h 226"/>
                <a:gd name="T24" fmla="*/ 95 w 249"/>
                <a:gd name="T25" fmla="*/ 11 h 226"/>
                <a:gd name="T26" fmla="*/ 122 w 249"/>
                <a:gd name="T27" fmla="*/ 44 h 226"/>
                <a:gd name="T28" fmla="*/ 95 w 249"/>
                <a:gd name="T29" fmla="*/ 163 h 226"/>
                <a:gd name="T30" fmla="*/ 48 w 249"/>
                <a:gd name="T31" fmla="*/ 215 h 226"/>
                <a:gd name="T32" fmla="*/ 23 w 249"/>
                <a:gd name="T33" fmla="*/ 208 h 226"/>
                <a:gd name="T34" fmla="*/ 46 w 249"/>
                <a:gd name="T35" fmla="*/ 181 h 226"/>
                <a:gd name="T36" fmla="*/ 28 w 249"/>
                <a:gd name="T37" fmla="*/ 164 h 226"/>
                <a:gd name="T38" fmla="*/ 0 w 249"/>
                <a:gd name="T39" fmla="*/ 193 h 226"/>
                <a:gd name="T40" fmla="*/ 47 w 249"/>
                <a:gd name="T41" fmla="*/ 226 h 226"/>
                <a:gd name="T42" fmla="*/ 100 w 249"/>
                <a:gd name="T43" fmla="*/ 188 h 226"/>
                <a:gd name="T44" fmla="*/ 154 w 249"/>
                <a:gd name="T45" fmla="*/ 226 h 226"/>
                <a:gd name="T46" fmla="*/ 233 w 249"/>
                <a:gd name="T47" fmla="*/ 149 h 226"/>
                <a:gd name="T48" fmla="*/ 227 w 249"/>
                <a:gd name="T49" fmla="*/ 144 h 226"/>
                <a:gd name="T50" fmla="*/ 221 w 249"/>
                <a:gd name="T51" fmla="*/ 149 h 226"/>
                <a:gd name="T52" fmla="*/ 155 w 249"/>
                <a:gd name="T53" fmla="*/ 215 h 226"/>
                <a:gd name="T54" fmla="*/ 127 w 249"/>
                <a:gd name="T55" fmla="*/ 182 h 226"/>
                <a:gd name="T56" fmla="*/ 136 w 249"/>
                <a:gd name="T57" fmla="*/ 138 h 226"/>
                <a:gd name="T58" fmla="*/ 153 w 249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9" h="226">
                  <a:moveTo>
                    <a:pt x="153" y="69"/>
                  </a:moveTo>
                  <a:cubicBezTo>
                    <a:pt x="156" y="56"/>
                    <a:pt x="167" y="11"/>
                    <a:pt x="202" y="11"/>
                  </a:cubicBezTo>
                  <a:cubicBezTo>
                    <a:pt x="204" y="11"/>
                    <a:pt x="216" y="11"/>
                    <a:pt x="227" y="17"/>
                  </a:cubicBezTo>
                  <a:cubicBezTo>
                    <a:pt x="213" y="20"/>
                    <a:pt x="203" y="32"/>
                    <a:pt x="203" y="44"/>
                  </a:cubicBezTo>
                  <a:cubicBezTo>
                    <a:pt x="203" y="52"/>
                    <a:pt x="208" y="61"/>
                    <a:pt x="222" y="61"/>
                  </a:cubicBezTo>
                  <a:cubicBezTo>
                    <a:pt x="233" y="61"/>
                    <a:pt x="249" y="52"/>
                    <a:pt x="249" y="32"/>
                  </a:cubicBezTo>
                  <a:cubicBezTo>
                    <a:pt x="249" y="7"/>
                    <a:pt x="219" y="0"/>
                    <a:pt x="202" y="0"/>
                  </a:cubicBezTo>
                  <a:cubicBezTo>
                    <a:pt x="173" y="0"/>
                    <a:pt x="156" y="26"/>
                    <a:pt x="150" y="37"/>
                  </a:cubicBezTo>
                  <a:cubicBezTo>
                    <a:pt x="138" y="5"/>
                    <a:pt x="111" y="0"/>
                    <a:pt x="96" y="0"/>
                  </a:cubicBezTo>
                  <a:cubicBezTo>
                    <a:pt x="44" y="0"/>
                    <a:pt x="16" y="64"/>
                    <a:pt x="16" y="76"/>
                  </a:cubicBezTo>
                  <a:cubicBezTo>
                    <a:pt x="16" y="81"/>
                    <a:pt x="21" y="81"/>
                    <a:pt x="22" y="81"/>
                  </a:cubicBezTo>
                  <a:cubicBezTo>
                    <a:pt x="26" y="81"/>
                    <a:pt x="27" y="80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5" y="11"/>
                    <a:pt x="122" y="15"/>
                    <a:pt x="122" y="44"/>
                  </a:cubicBezTo>
                  <a:cubicBezTo>
                    <a:pt x="122" y="59"/>
                    <a:pt x="114" y="93"/>
                    <a:pt x="95" y="163"/>
                  </a:cubicBezTo>
                  <a:cubicBezTo>
                    <a:pt x="87" y="194"/>
                    <a:pt x="70" y="215"/>
                    <a:pt x="48" y="215"/>
                  </a:cubicBezTo>
                  <a:cubicBezTo>
                    <a:pt x="45" y="215"/>
                    <a:pt x="33" y="215"/>
                    <a:pt x="23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8" y="164"/>
                  </a:cubicBezTo>
                  <a:cubicBezTo>
                    <a:pt x="13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100" y="188"/>
                  </a:cubicBezTo>
                  <a:cubicBezTo>
                    <a:pt x="106" y="206"/>
                    <a:pt x="124" y="226"/>
                    <a:pt x="154" y="226"/>
                  </a:cubicBezTo>
                  <a:cubicBezTo>
                    <a:pt x="205" y="226"/>
                    <a:pt x="233" y="161"/>
                    <a:pt x="233" y="149"/>
                  </a:cubicBezTo>
                  <a:cubicBezTo>
                    <a:pt x="233" y="144"/>
                    <a:pt x="229" y="144"/>
                    <a:pt x="227" y="144"/>
                  </a:cubicBezTo>
                  <a:cubicBezTo>
                    <a:pt x="223" y="144"/>
                    <a:pt x="222" y="146"/>
                    <a:pt x="221" y="149"/>
                  </a:cubicBezTo>
                  <a:cubicBezTo>
                    <a:pt x="204" y="203"/>
                    <a:pt x="171" y="215"/>
                    <a:pt x="155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6" y="138"/>
                  </a:cubicBezTo>
                  <a:lnTo>
                    <a:pt x="153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Freeform 362">
              <a:extLst>
                <a:ext uri="{FF2B5EF4-FFF2-40B4-BE49-F238E27FC236}">
                  <a16:creationId xmlns:a16="http://schemas.microsoft.com/office/drawing/2014/main" id="{73A4CD09-6680-4EF5-9B3A-B2A7C146EF1D}"/>
                </a:ext>
              </a:extLst>
            </p:cNvPr>
            <p:cNvSpPr>
              <a:spLocks/>
            </p:cNvSpPr>
            <p:nvPr>
              <p:custDataLst>
                <p:tags r:id="rId172"/>
              </p:custDataLst>
            </p:nvPr>
          </p:nvSpPr>
          <p:spPr bwMode="auto">
            <a:xfrm>
              <a:off x="15811501" y="6521450"/>
              <a:ext cx="147638" cy="149225"/>
            </a:xfrm>
            <a:custGeom>
              <a:avLst/>
              <a:gdLst>
                <a:gd name="T0" fmla="*/ 169 w 175"/>
                <a:gd name="T1" fmla="*/ 71 h 167"/>
                <a:gd name="T2" fmla="*/ 175 w 175"/>
                <a:gd name="T3" fmla="*/ 65 h 167"/>
                <a:gd name="T4" fmla="*/ 170 w 175"/>
                <a:gd name="T5" fmla="*/ 60 h 167"/>
                <a:gd name="T6" fmla="*/ 101 w 175"/>
                <a:gd name="T7" fmla="*/ 73 h 167"/>
                <a:gd name="T8" fmla="*/ 93 w 175"/>
                <a:gd name="T9" fmla="*/ 9 h 167"/>
                <a:gd name="T10" fmla="*/ 88 w 175"/>
                <a:gd name="T11" fmla="*/ 0 h 167"/>
                <a:gd name="T12" fmla="*/ 82 w 175"/>
                <a:gd name="T13" fmla="*/ 9 h 167"/>
                <a:gd name="T14" fmla="*/ 74 w 175"/>
                <a:gd name="T15" fmla="*/ 73 h 167"/>
                <a:gd name="T16" fmla="*/ 10 w 175"/>
                <a:gd name="T17" fmla="*/ 61 h 167"/>
                <a:gd name="T18" fmla="*/ 5 w 175"/>
                <a:gd name="T19" fmla="*/ 60 h 167"/>
                <a:gd name="T20" fmla="*/ 0 w 175"/>
                <a:gd name="T21" fmla="*/ 65 h 167"/>
                <a:gd name="T22" fmla="*/ 2 w 175"/>
                <a:gd name="T23" fmla="*/ 69 h 167"/>
                <a:gd name="T24" fmla="*/ 66 w 175"/>
                <a:gd name="T25" fmla="*/ 99 h 167"/>
                <a:gd name="T26" fmla="*/ 34 w 175"/>
                <a:gd name="T27" fmla="*/ 156 h 167"/>
                <a:gd name="T28" fmla="*/ 32 w 175"/>
                <a:gd name="T29" fmla="*/ 162 h 167"/>
                <a:gd name="T30" fmla="*/ 36 w 175"/>
                <a:gd name="T31" fmla="*/ 167 h 167"/>
                <a:gd name="T32" fmla="*/ 60 w 175"/>
                <a:gd name="T33" fmla="*/ 143 h 167"/>
                <a:gd name="T34" fmla="*/ 88 w 175"/>
                <a:gd name="T35" fmla="*/ 115 h 167"/>
                <a:gd name="T36" fmla="*/ 134 w 175"/>
                <a:gd name="T37" fmla="*/ 163 h 167"/>
                <a:gd name="T38" fmla="*/ 139 w 175"/>
                <a:gd name="T39" fmla="*/ 167 h 167"/>
                <a:gd name="T40" fmla="*/ 143 w 175"/>
                <a:gd name="T41" fmla="*/ 162 h 167"/>
                <a:gd name="T42" fmla="*/ 137 w 175"/>
                <a:gd name="T43" fmla="*/ 148 h 167"/>
                <a:gd name="T44" fmla="*/ 109 w 175"/>
                <a:gd name="T45" fmla="*/ 99 h 167"/>
                <a:gd name="T46" fmla="*/ 169 w 175"/>
                <a:gd name="T47" fmla="*/ 7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5" h="167">
                  <a:moveTo>
                    <a:pt x="169" y="71"/>
                  </a:moveTo>
                  <a:cubicBezTo>
                    <a:pt x="175" y="68"/>
                    <a:pt x="175" y="66"/>
                    <a:pt x="175" y="65"/>
                  </a:cubicBezTo>
                  <a:cubicBezTo>
                    <a:pt x="175" y="62"/>
                    <a:pt x="172" y="60"/>
                    <a:pt x="170" y="60"/>
                  </a:cubicBezTo>
                  <a:cubicBezTo>
                    <a:pt x="168" y="60"/>
                    <a:pt x="111" y="71"/>
                    <a:pt x="101" y="73"/>
                  </a:cubicBezTo>
                  <a:lnTo>
                    <a:pt x="93" y="9"/>
                  </a:lnTo>
                  <a:cubicBezTo>
                    <a:pt x="92" y="4"/>
                    <a:pt x="92" y="0"/>
                    <a:pt x="88" y="0"/>
                  </a:cubicBezTo>
                  <a:cubicBezTo>
                    <a:pt x="84" y="0"/>
                    <a:pt x="83" y="3"/>
                    <a:pt x="82" y="9"/>
                  </a:cubicBezTo>
                  <a:lnTo>
                    <a:pt x="74" y="73"/>
                  </a:lnTo>
                  <a:lnTo>
                    <a:pt x="10" y="61"/>
                  </a:lnTo>
                  <a:cubicBezTo>
                    <a:pt x="6" y="60"/>
                    <a:pt x="5" y="60"/>
                    <a:pt x="5" y="60"/>
                  </a:cubicBezTo>
                  <a:cubicBezTo>
                    <a:pt x="3" y="60"/>
                    <a:pt x="0" y="62"/>
                    <a:pt x="0" y="65"/>
                  </a:cubicBezTo>
                  <a:cubicBezTo>
                    <a:pt x="0" y="66"/>
                    <a:pt x="1" y="67"/>
                    <a:pt x="2" y="69"/>
                  </a:cubicBezTo>
                  <a:cubicBezTo>
                    <a:pt x="3" y="70"/>
                    <a:pt x="58" y="95"/>
                    <a:pt x="66" y="99"/>
                  </a:cubicBezTo>
                  <a:lnTo>
                    <a:pt x="34" y="156"/>
                  </a:lnTo>
                  <a:cubicBezTo>
                    <a:pt x="32" y="161"/>
                    <a:pt x="32" y="161"/>
                    <a:pt x="32" y="162"/>
                  </a:cubicBezTo>
                  <a:cubicBezTo>
                    <a:pt x="32" y="164"/>
                    <a:pt x="34" y="167"/>
                    <a:pt x="36" y="167"/>
                  </a:cubicBezTo>
                  <a:cubicBezTo>
                    <a:pt x="39" y="167"/>
                    <a:pt x="47" y="159"/>
                    <a:pt x="60" y="143"/>
                  </a:cubicBezTo>
                  <a:cubicBezTo>
                    <a:pt x="69" y="133"/>
                    <a:pt x="78" y="124"/>
                    <a:pt x="88" y="115"/>
                  </a:cubicBezTo>
                  <a:cubicBezTo>
                    <a:pt x="105" y="132"/>
                    <a:pt x="129" y="160"/>
                    <a:pt x="134" y="163"/>
                  </a:cubicBezTo>
                  <a:cubicBezTo>
                    <a:pt x="136" y="166"/>
                    <a:pt x="137" y="167"/>
                    <a:pt x="139" y="167"/>
                  </a:cubicBezTo>
                  <a:cubicBezTo>
                    <a:pt x="141" y="167"/>
                    <a:pt x="143" y="164"/>
                    <a:pt x="143" y="162"/>
                  </a:cubicBezTo>
                  <a:cubicBezTo>
                    <a:pt x="143" y="161"/>
                    <a:pt x="139" y="153"/>
                    <a:pt x="137" y="148"/>
                  </a:cubicBezTo>
                  <a:lnTo>
                    <a:pt x="109" y="99"/>
                  </a:lnTo>
                  <a:lnTo>
                    <a:pt x="169" y="7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Freeform 363">
              <a:extLst>
                <a:ext uri="{FF2B5EF4-FFF2-40B4-BE49-F238E27FC236}">
                  <a16:creationId xmlns:a16="http://schemas.microsoft.com/office/drawing/2014/main" id="{A9D7DBD5-854E-4D1F-ADE7-3B9BBD3FE56B}"/>
                </a:ext>
              </a:extLst>
            </p:cNvPr>
            <p:cNvSpPr>
              <a:spLocks/>
            </p:cNvSpPr>
            <p:nvPr>
              <p:custDataLst>
                <p:tags r:id="rId173"/>
              </p:custDataLst>
            </p:nvPr>
          </p:nvSpPr>
          <p:spPr bwMode="auto">
            <a:xfrm>
              <a:off x="16041688" y="6469063"/>
              <a:ext cx="17463" cy="444500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Freeform 364">
              <a:extLst>
                <a:ext uri="{FF2B5EF4-FFF2-40B4-BE49-F238E27FC236}">
                  <a16:creationId xmlns:a16="http://schemas.microsoft.com/office/drawing/2014/main" id="{60B53710-042D-4B40-A599-4F94F3F3D42F}"/>
                </a:ext>
              </a:extLst>
            </p:cNvPr>
            <p:cNvSpPr>
              <a:spLocks noEditPoints="1"/>
            </p:cNvSpPr>
            <p:nvPr>
              <p:custDataLst>
                <p:tags r:id="rId174"/>
              </p:custDataLst>
            </p:nvPr>
          </p:nvSpPr>
          <p:spPr bwMode="auto">
            <a:xfrm>
              <a:off x="16511588" y="6334125"/>
              <a:ext cx="279400" cy="104775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5 w 332"/>
                <a:gd name="T5" fmla="*/ 0 h 117"/>
                <a:gd name="T6" fmla="*/ 17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5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7 w 332"/>
                <a:gd name="T25" fmla="*/ 117 h 117"/>
                <a:gd name="T26" fmla="*/ 315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2" y="20"/>
                    <a:pt x="332" y="20"/>
                    <a:pt x="332" y="10"/>
                  </a:cubicBezTo>
                  <a:cubicBezTo>
                    <a:pt x="332" y="0"/>
                    <a:pt x="322" y="0"/>
                    <a:pt x="315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0"/>
                  </a:cubicBezTo>
                  <a:cubicBezTo>
                    <a:pt x="0" y="20"/>
                    <a:pt x="10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7"/>
                  </a:moveTo>
                  <a:cubicBezTo>
                    <a:pt x="322" y="117"/>
                    <a:pt x="332" y="117"/>
                    <a:pt x="332" y="107"/>
                  </a:cubicBezTo>
                  <a:cubicBezTo>
                    <a:pt x="332" y="97"/>
                    <a:pt x="322" y="97"/>
                    <a:pt x="315" y="97"/>
                  </a:cubicBezTo>
                  <a:lnTo>
                    <a:pt x="17" y="97"/>
                  </a:lnTo>
                  <a:cubicBezTo>
                    <a:pt x="10" y="97"/>
                    <a:pt x="0" y="97"/>
                    <a:pt x="0" y="107"/>
                  </a:cubicBezTo>
                  <a:cubicBezTo>
                    <a:pt x="0" y="117"/>
                    <a:pt x="10" y="117"/>
                    <a:pt x="17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" name="Freeform 365">
              <a:extLst>
                <a:ext uri="{FF2B5EF4-FFF2-40B4-BE49-F238E27FC236}">
                  <a16:creationId xmlns:a16="http://schemas.microsoft.com/office/drawing/2014/main" id="{8467804E-BFDE-483C-AEBE-0EF1A025F698}"/>
                </a:ext>
              </a:extLst>
            </p:cNvPr>
            <p:cNvSpPr>
              <a:spLocks/>
            </p:cNvSpPr>
            <p:nvPr>
              <p:custDataLst>
                <p:tags r:id="rId175"/>
              </p:custDataLst>
            </p:nvPr>
          </p:nvSpPr>
          <p:spPr bwMode="auto">
            <a:xfrm>
              <a:off x="16943388" y="6297613"/>
              <a:ext cx="160338" cy="204788"/>
            </a:xfrm>
            <a:custGeom>
              <a:avLst/>
              <a:gdLst>
                <a:gd name="T0" fmla="*/ 42 w 190"/>
                <a:gd name="T1" fmla="*/ 114 h 229"/>
                <a:gd name="T2" fmla="*/ 109 w 190"/>
                <a:gd name="T3" fmla="*/ 12 h 229"/>
                <a:gd name="T4" fmla="*/ 162 w 190"/>
                <a:gd name="T5" fmla="*/ 31 h 229"/>
                <a:gd name="T6" fmla="*/ 139 w 190"/>
                <a:gd name="T7" fmla="*/ 54 h 229"/>
                <a:gd name="T8" fmla="*/ 162 w 190"/>
                <a:gd name="T9" fmla="*/ 77 h 229"/>
                <a:gd name="T10" fmla="*/ 185 w 190"/>
                <a:gd name="T11" fmla="*/ 53 h 229"/>
                <a:gd name="T12" fmla="*/ 109 w 190"/>
                <a:gd name="T13" fmla="*/ 0 h 229"/>
                <a:gd name="T14" fmla="*/ 0 w 190"/>
                <a:gd name="T15" fmla="*/ 115 h 229"/>
                <a:gd name="T16" fmla="*/ 108 w 190"/>
                <a:gd name="T17" fmla="*/ 229 h 229"/>
                <a:gd name="T18" fmla="*/ 190 w 190"/>
                <a:gd name="T19" fmla="*/ 164 h 229"/>
                <a:gd name="T20" fmla="*/ 184 w 190"/>
                <a:gd name="T21" fmla="*/ 159 h 229"/>
                <a:gd name="T22" fmla="*/ 177 w 190"/>
                <a:gd name="T23" fmla="*/ 164 h 229"/>
                <a:gd name="T24" fmla="*/ 112 w 190"/>
                <a:gd name="T25" fmla="*/ 216 h 229"/>
                <a:gd name="T26" fmla="*/ 42 w 190"/>
                <a:gd name="T27" fmla="*/ 11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2" y="114"/>
                  </a:moveTo>
                  <a:cubicBezTo>
                    <a:pt x="42" y="33"/>
                    <a:pt x="83" y="12"/>
                    <a:pt x="109" y="12"/>
                  </a:cubicBezTo>
                  <a:cubicBezTo>
                    <a:pt x="114" y="12"/>
                    <a:pt x="145" y="13"/>
                    <a:pt x="162" y="31"/>
                  </a:cubicBezTo>
                  <a:cubicBezTo>
                    <a:pt x="142" y="32"/>
                    <a:pt x="139" y="47"/>
                    <a:pt x="139" y="54"/>
                  </a:cubicBezTo>
                  <a:cubicBezTo>
                    <a:pt x="139" y="67"/>
                    <a:pt x="148" y="77"/>
                    <a:pt x="162" y="77"/>
                  </a:cubicBezTo>
                  <a:cubicBezTo>
                    <a:pt x="175" y="77"/>
                    <a:pt x="185" y="68"/>
                    <a:pt x="185" y="53"/>
                  </a:cubicBezTo>
                  <a:cubicBezTo>
                    <a:pt x="185" y="19"/>
                    <a:pt x="147" y="0"/>
                    <a:pt x="109" y="0"/>
                  </a:cubicBezTo>
                  <a:cubicBezTo>
                    <a:pt x="46" y="0"/>
                    <a:pt x="0" y="54"/>
                    <a:pt x="0" y="115"/>
                  </a:cubicBezTo>
                  <a:cubicBezTo>
                    <a:pt x="0" y="179"/>
                    <a:pt x="50" y="229"/>
                    <a:pt x="108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4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3" y="210"/>
                    <a:pt x="131" y="216"/>
                    <a:pt x="112" y="216"/>
                  </a:cubicBezTo>
                  <a:cubicBezTo>
                    <a:pt x="86" y="216"/>
                    <a:pt x="42" y="195"/>
                    <a:pt x="42" y="1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" name="Freeform 366">
              <a:extLst>
                <a:ext uri="{FF2B5EF4-FFF2-40B4-BE49-F238E27FC236}">
                  <a16:creationId xmlns:a16="http://schemas.microsoft.com/office/drawing/2014/main" id="{CF71DC12-485A-49CF-97F9-96E82BAC423A}"/>
                </a:ext>
              </a:extLst>
            </p:cNvPr>
            <p:cNvSpPr>
              <a:spLocks noEditPoints="1"/>
            </p:cNvSpPr>
            <p:nvPr>
              <p:custDataLst>
                <p:tags r:id="rId176"/>
              </p:custDataLst>
            </p:nvPr>
          </p:nvSpPr>
          <p:spPr bwMode="auto">
            <a:xfrm>
              <a:off x="17129126" y="6297613"/>
              <a:ext cx="185738" cy="204788"/>
            </a:xfrm>
            <a:custGeom>
              <a:avLst/>
              <a:gdLst>
                <a:gd name="T0" fmla="*/ 221 w 221"/>
                <a:gd name="T1" fmla="*/ 116 h 229"/>
                <a:gd name="T2" fmla="*/ 110 w 221"/>
                <a:gd name="T3" fmla="*/ 0 h 229"/>
                <a:gd name="T4" fmla="*/ 0 w 221"/>
                <a:gd name="T5" fmla="*/ 116 h 229"/>
                <a:gd name="T6" fmla="*/ 110 w 221"/>
                <a:gd name="T7" fmla="*/ 229 h 229"/>
                <a:gd name="T8" fmla="*/ 221 w 221"/>
                <a:gd name="T9" fmla="*/ 116 h 229"/>
                <a:gd name="T10" fmla="*/ 110 w 221"/>
                <a:gd name="T11" fmla="*/ 216 h 229"/>
                <a:gd name="T12" fmla="*/ 53 w 221"/>
                <a:gd name="T13" fmla="*/ 183 h 229"/>
                <a:gd name="T14" fmla="*/ 41 w 221"/>
                <a:gd name="T15" fmla="*/ 112 h 229"/>
                <a:gd name="T16" fmla="*/ 53 w 221"/>
                <a:gd name="T17" fmla="*/ 44 h 229"/>
                <a:gd name="T18" fmla="*/ 110 w 221"/>
                <a:gd name="T19" fmla="*/ 11 h 229"/>
                <a:gd name="T20" fmla="*/ 166 w 221"/>
                <a:gd name="T21" fmla="*/ 43 h 229"/>
                <a:gd name="T22" fmla="*/ 179 w 221"/>
                <a:gd name="T23" fmla="*/ 112 h 229"/>
                <a:gd name="T24" fmla="*/ 168 w 221"/>
                <a:gd name="T25" fmla="*/ 179 h 229"/>
                <a:gd name="T26" fmla="*/ 110 w 221"/>
                <a:gd name="T27" fmla="*/ 21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6"/>
                  </a:moveTo>
                  <a:cubicBezTo>
                    <a:pt x="221" y="53"/>
                    <a:pt x="171" y="0"/>
                    <a:pt x="110" y="0"/>
                  </a:cubicBezTo>
                  <a:cubicBezTo>
                    <a:pt x="48" y="0"/>
                    <a:pt x="0" y="54"/>
                    <a:pt x="0" y="116"/>
                  </a:cubicBezTo>
                  <a:cubicBezTo>
                    <a:pt x="0" y="181"/>
                    <a:pt x="51" y="229"/>
                    <a:pt x="110" y="229"/>
                  </a:cubicBezTo>
                  <a:cubicBezTo>
                    <a:pt x="170" y="229"/>
                    <a:pt x="221" y="180"/>
                    <a:pt x="221" y="116"/>
                  </a:cubicBezTo>
                  <a:close/>
                  <a:moveTo>
                    <a:pt x="110" y="216"/>
                  </a:moveTo>
                  <a:cubicBezTo>
                    <a:pt x="89" y="216"/>
                    <a:pt x="67" y="206"/>
                    <a:pt x="53" y="183"/>
                  </a:cubicBezTo>
                  <a:cubicBezTo>
                    <a:pt x="41" y="161"/>
                    <a:pt x="41" y="130"/>
                    <a:pt x="41" y="112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6" y="21"/>
                    <a:pt x="90" y="11"/>
                    <a:pt x="110" y="11"/>
                  </a:cubicBezTo>
                  <a:cubicBezTo>
                    <a:pt x="132" y="11"/>
                    <a:pt x="153" y="22"/>
                    <a:pt x="166" y="43"/>
                  </a:cubicBezTo>
                  <a:cubicBezTo>
                    <a:pt x="179" y="65"/>
                    <a:pt x="179" y="93"/>
                    <a:pt x="179" y="112"/>
                  </a:cubicBezTo>
                  <a:cubicBezTo>
                    <a:pt x="179" y="130"/>
                    <a:pt x="179" y="157"/>
                    <a:pt x="168" y="179"/>
                  </a:cubicBezTo>
                  <a:cubicBezTo>
                    <a:pt x="157" y="202"/>
                    <a:pt x="135" y="216"/>
                    <a:pt x="110" y="21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Freeform 367">
              <a:extLst>
                <a:ext uri="{FF2B5EF4-FFF2-40B4-BE49-F238E27FC236}">
                  <a16:creationId xmlns:a16="http://schemas.microsoft.com/office/drawing/2014/main" id="{CB83726F-96BA-4DFC-BAA9-E0910AB1D3A9}"/>
                </a:ext>
              </a:extLst>
            </p:cNvPr>
            <p:cNvSpPr>
              <a:spLocks/>
            </p:cNvSpPr>
            <p:nvPr>
              <p:custDataLst>
                <p:tags r:id="rId177"/>
              </p:custDataLst>
            </p:nvPr>
          </p:nvSpPr>
          <p:spPr bwMode="auto">
            <a:xfrm>
              <a:off x="17340263" y="6300788"/>
              <a:ext cx="209550" cy="196850"/>
            </a:xfrm>
            <a:custGeom>
              <a:avLst/>
              <a:gdLst>
                <a:gd name="T0" fmla="*/ 39 w 250"/>
                <a:gd name="T1" fmla="*/ 49 h 220"/>
                <a:gd name="T2" fmla="*/ 39 w 250"/>
                <a:gd name="T3" fmla="*/ 182 h 220"/>
                <a:gd name="T4" fmla="*/ 0 w 250"/>
                <a:gd name="T5" fmla="*/ 205 h 220"/>
                <a:gd name="T6" fmla="*/ 0 w 250"/>
                <a:gd name="T7" fmla="*/ 220 h 220"/>
                <a:gd name="T8" fmla="*/ 56 w 250"/>
                <a:gd name="T9" fmla="*/ 219 h 220"/>
                <a:gd name="T10" fmla="*/ 112 w 250"/>
                <a:gd name="T11" fmla="*/ 220 h 220"/>
                <a:gd name="T12" fmla="*/ 112 w 250"/>
                <a:gd name="T13" fmla="*/ 205 h 220"/>
                <a:gd name="T14" fmla="*/ 73 w 250"/>
                <a:gd name="T15" fmla="*/ 182 h 220"/>
                <a:gd name="T16" fmla="*/ 73 w 250"/>
                <a:gd name="T17" fmla="*/ 90 h 220"/>
                <a:gd name="T18" fmla="*/ 140 w 250"/>
                <a:gd name="T19" fmla="*/ 11 h 220"/>
                <a:gd name="T20" fmla="*/ 177 w 250"/>
                <a:gd name="T21" fmla="*/ 66 h 220"/>
                <a:gd name="T22" fmla="*/ 177 w 250"/>
                <a:gd name="T23" fmla="*/ 182 h 220"/>
                <a:gd name="T24" fmla="*/ 138 w 250"/>
                <a:gd name="T25" fmla="*/ 205 h 220"/>
                <a:gd name="T26" fmla="*/ 138 w 250"/>
                <a:gd name="T27" fmla="*/ 220 h 220"/>
                <a:gd name="T28" fmla="*/ 195 w 250"/>
                <a:gd name="T29" fmla="*/ 219 h 220"/>
                <a:gd name="T30" fmla="*/ 250 w 250"/>
                <a:gd name="T31" fmla="*/ 220 h 220"/>
                <a:gd name="T32" fmla="*/ 250 w 250"/>
                <a:gd name="T33" fmla="*/ 205 h 220"/>
                <a:gd name="T34" fmla="*/ 212 w 250"/>
                <a:gd name="T35" fmla="*/ 190 h 220"/>
                <a:gd name="T36" fmla="*/ 212 w 250"/>
                <a:gd name="T37" fmla="*/ 94 h 220"/>
                <a:gd name="T38" fmla="*/ 196 w 250"/>
                <a:gd name="T39" fmla="*/ 18 h 220"/>
                <a:gd name="T40" fmla="*/ 144 w 250"/>
                <a:gd name="T41" fmla="*/ 0 h 220"/>
                <a:gd name="T42" fmla="*/ 70 w 250"/>
                <a:gd name="T43" fmla="*/ 52 h 220"/>
                <a:gd name="T44" fmla="*/ 70 w 250"/>
                <a:gd name="T45" fmla="*/ 0 h 220"/>
                <a:gd name="T46" fmla="*/ 0 w 250"/>
                <a:gd name="T47" fmla="*/ 5 h 220"/>
                <a:gd name="T48" fmla="*/ 0 w 250"/>
                <a:gd name="T49" fmla="*/ 21 h 220"/>
                <a:gd name="T50" fmla="*/ 39 w 250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0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7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8" y="205"/>
                    <a:pt x="73" y="205"/>
                    <a:pt x="73" y="182"/>
                  </a:cubicBezTo>
                  <a:lnTo>
                    <a:pt x="73" y="90"/>
                  </a:lnTo>
                  <a:cubicBezTo>
                    <a:pt x="73" y="39"/>
                    <a:pt x="108" y="11"/>
                    <a:pt x="140" y="11"/>
                  </a:cubicBezTo>
                  <a:cubicBezTo>
                    <a:pt x="172" y="11"/>
                    <a:pt x="177" y="38"/>
                    <a:pt x="177" y="66"/>
                  </a:cubicBezTo>
                  <a:lnTo>
                    <a:pt x="177" y="182"/>
                  </a:lnTo>
                  <a:cubicBezTo>
                    <a:pt x="177" y="205"/>
                    <a:pt x="172" y="205"/>
                    <a:pt x="138" y="205"/>
                  </a:cubicBezTo>
                  <a:lnTo>
                    <a:pt x="138" y="220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4" y="220"/>
                    <a:pt x="250" y="220"/>
                  </a:cubicBezTo>
                  <a:lnTo>
                    <a:pt x="250" y="205"/>
                  </a:lnTo>
                  <a:cubicBezTo>
                    <a:pt x="225" y="205"/>
                    <a:pt x="212" y="205"/>
                    <a:pt x="212" y="190"/>
                  </a:cubicBezTo>
                  <a:lnTo>
                    <a:pt x="212" y="94"/>
                  </a:lnTo>
                  <a:cubicBezTo>
                    <a:pt x="212" y="52"/>
                    <a:pt x="212" y="36"/>
                    <a:pt x="196" y="18"/>
                  </a:cubicBezTo>
                  <a:cubicBezTo>
                    <a:pt x="189" y="10"/>
                    <a:pt x="173" y="0"/>
                    <a:pt x="144" y="0"/>
                  </a:cubicBezTo>
                  <a:cubicBezTo>
                    <a:pt x="107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Freeform 368">
              <a:extLst>
                <a:ext uri="{FF2B5EF4-FFF2-40B4-BE49-F238E27FC236}">
                  <a16:creationId xmlns:a16="http://schemas.microsoft.com/office/drawing/2014/main" id="{20219FDB-7C4E-4BBA-98F4-B3B90F76AE90}"/>
                </a:ext>
              </a:extLst>
            </p:cNvPr>
            <p:cNvSpPr>
              <a:spLocks/>
            </p:cNvSpPr>
            <p:nvPr>
              <p:custDataLst>
                <p:tags r:id="rId178"/>
              </p:custDataLst>
            </p:nvPr>
          </p:nvSpPr>
          <p:spPr bwMode="auto">
            <a:xfrm>
              <a:off x="17572038" y="6297613"/>
              <a:ext cx="138113" cy="204788"/>
            </a:xfrm>
            <a:custGeom>
              <a:avLst/>
              <a:gdLst>
                <a:gd name="T0" fmla="*/ 87 w 163"/>
                <a:gd name="T1" fmla="*/ 126 h 229"/>
                <a:gd name="T2" fmla="*/ 139 w 163"/>
                <a:gd name="T3" fmla="*/ 172 h 229"/>
                <a:gd name="T4" fmla="*/ 83 w 163"/>
                <a:gd name="T5" fmla="*/ 218 h 229"/>
                <a:gd name="T6" fmla="*/ 13 w 163"/>
                <a:gd name="T7" fmla="*/ 147 h 229"/>
                <a:gd name="T8" fmla="*/ 6 w 163"/>
                <a:gd name="T9" fmla="*/ 138 h 229"/>
                <a:gd name="T10" fmla="*/ 0 w 163"/>
                <a:gd name="T11" fmla="*/ 151 h 229"/>
                <a:gd name="T12" fmla="*/ 0 w 163"/>
                <a:gd name="T13" fmla="*/ 217 h 229"/>
                <a:gd name="T14" fmla="*/ 5 w 163"/>
                <a:gd name="T15" fmla="*/ 229 h 229"/>
                <a:gd name="T16" fmla="*/ 18 w 163"/>
                <a:gd name="T17" fmla="*/ 219 h 229"/>
                <a:gd name="T18" fmla="*/ 28 w 163"/>
                <a:gd name="T19" fmla="*/ 207 h 229"/>
                <a:gd name="T20" fmla="*/ 83 w 163"/>
                <a:gd name="T21" fmla="*/ 229 h 229"/>
                <a:gd name="T22" fmla="*/ 163 w 163"/>
                <a:gd name="T23" fmla="*/ 159 h 229"/>
                <a:gd name="T24" fmla="*/ 142 w 163"/>
                <a:gd name="T25" fmla="*/ 112 h 229"/>
                <a:gd name="T26" fmla="*/ 85 w 163"/>
                <a:gd name="T27" fmla="*/ 88 h 229"/>
                <a:gd name="T28" fmla="*/ 24 w 163"/>
                <a:gd name="T29" fmla="*/ 47 h 229"/>
                <a:gd name="T30" fmla="*/ 80 w 163"/>
                <a:gd name="T31" fmla="*/ 9 h 229"/>
                <a:gd name="T32" fmla="*/ 138 w 163"/>
                <a:gd name="T33" fmla="*/ 70 h 229"/>
                <a:gd name="T34" fmla="*/ 144 w 163"/>
                <a:gd name="T35" fmla="*/ 74 h 229"/>
                <a:gd name="T36" fmla="*/ 151 w 163"/>
                <a:gd name="T37" fmla="*/ 62 h 229"/>
                <a:gd name="T38" fmla="*/ 151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1 w 163"/>
                <a:gd name="T51" fmla="*/ 103 h 229"/>
                <a:gd name="T52" fmla="*/ 87 w 163"/>
                <a:gd name="T53" fmla="*/ 12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6"/>
                  </a:moveTo>
                  <a:cubicBezTo>
                    <a:pt x="98" y="128"/>
                    <a:pt x="139" y="136"/>
                    <a:pt x="139" y="172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89"/>
                    <a:pt x="13" y="147"/>
                  </a:cubicBezTo>
                  <a:cubicBezTo>
                    <a:pt x="12" y="140"/>
                    <a:pt x="11" y="138"/>
                    <a:pt x="6" y="138"/>
                  </a:cubicBezTo>
                  <a:cubicBezTo>
                    <a:pt x="0" y="138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5"/>
                    <a:pt x="0" y="229"/>
                    <a:pt x="5" y="229"/>
                  </a:cubicBezTo>
                  <a:cubicBezTo>
                    <a:pt x="8" y="229"/>
                    <a:pt x="8" y="228"/>
                    <a:pt x="18" y="219"/>
                  </a:cubicBezTo>
                  <a:cubicBezTo>
                    <a:pt x="19" y="218"/>
                    <a:pt x="19" y="217"/>
                    <a:pt x="28" y="207"/>
                  </a:cubicBezTo>
                  <a:cubicBezTo>
                    <a:pt x="50" y="228"/>
                    <a:pt x="72" y="229"/>
                    <a:pt x="83" y="229"/>
                  </a:cubicBezTo>
                  <a:cubicBezTo>
                    <a:pt x="140" y="229"/>
                    <a:pt x="163" y="195"/>
                    <a:pt x="163" y="159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6"/>
                    <a:pt x="106" y="92"/>
                    <a:pt x="85" y="88"/>
                  </a:cubicBezTo>
                  <a:cubicBezTo>
                    <a:pt x="57" y="82"/>
                    <a:pt x="24" y="76"/>
                    <a:pt x="24" y="47"/>
                  </a:cubicBezTo>
                  <a:cubicBezTo>
                    <a:pt x="24" y="30"/>
                    <a:pt x="37" y="9"/>
                    <a:pt x="80" y="9"/>
                  </a:cubicBezTo>
                  <a:cubicBezTo>
                    <a:pt x="135" y="9"/>
                    <a:pt x="137" y="54"/>
                    <a:pt x="138" y="70"/>
                  </a:cubicBezTo>
                  <a:cubicBezTo>
                    <a:pt x="139" y="74"/>
                    <a:pt x="143" y="74"/>
                    <a:pt x="144" y="74"/>
                  </a:cubicBezTo>
                  <a:cubicBezTo>
                    <a:pt x="151" y="74"/>
                    <a:pt x="151" y="72"/>
                    <a:pt x="151" y="62"/>
                  </a:cubicBezTo>
                  <a:lnTo>
                    <a:pt x="151" y="12"/>
                  </a:lnTo>
                  <a:cubicBezTo>
                    <a:pt x="151" y="3"/>
                    <a:pt x="151" y="0"/>
                    <a:pt x="145" y="0"/>
                  </a:cubicBezTo>
                  <a:cubicBezTo>
                    <a:pt x="143" y="0"/>
                    <a:pt x="142" y="0"/>
                    <a:pt x="135" y="6"/>
                  </a:cubicBezTo>
                  <a:cubicBezTo>
                    <a:pt x="134" y="8"/>
                    <a:pt x="129" y="12"/>
                    <a:pt x="127" y="14"/>
                  </a:cubicBezTo>
                  <a:cubicBezTo>
                    <a:pt x="108" y="0"/>
                    <a:pt x="87" y="0"/>
                    <a:pt x="80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2"/>
                    <a:pt x="21" y="103"/>
                  </a:cubicBezTo>
                  <a:cubicBezTo>
                    <a:pt x="37" y="116"/>
                    <a:pt x="51" y="119"/>
                    <a:pt x="87" y="12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Freeform 369">
              <a:extLst>
                <a:ext uri="{FF2B5EF4-FFF2-40B4-BE49-F238E27FC236}">
                  <a16:creationId xmlns:a16="http://schemas.microsoft.com/office/drawing/2014/main" id="{D3D0EA38-F790-41A1-AE01-8D35BB700481}"/>
                </a:ext>
              </a:extLst>
            </p:cNvPr>
            <p:cNvSpPr>
              <a:spLocks/>
            </p:cNvSpPr>
            <p:nvPr>
              <p:custDataLst>
                <p:tags r:id="rId179"/>
              </p:custDataLst>
            </p:nvPr>
          </p:nvSpPr>
          <p:spPr bwMode="auto">
            <a:xfrm>
              <a:off x="17730788" y="6223000"/>
              <a:ext cx="131763" cy="279400"/>
            </a:xfrm>
            <a:custGeom>
              <a:avLst/>
              <a:gdLst>
                <a:gd name="T0" fmla="*/ 77 w 156"/>
                <a:gd name="T1" fmla="*/ 108 h 313"/>
                <a:gd name="T2" fmla="*/ 149 w 156"/>
                <a:gd name="T3" fmla="*/ 108 h 313"/>
                <a:gd name="T4" fmla="*/ 149 w 156"/>
                <a:gd name="T5" fmla="*/ 92 h 313"/>
                <a:gd name="T6" fmla="*/ 77 w 156"/>
                <a:gd name="T7" fmla="*/ 92 h 313"/>
                <a:gd name="T8" fmla="*/ 77 w 156"/>
                <a:gd name="T9" fmla="*/ 0 h 313"/>
                <a:gd name="T10" fmla="*/ 65 w 156"/>
                <a:gd name="T11" fmla="*/ 0 h 313"/>
                <a:gd name="T12" fmla="*/ 0 w 156"/>
                <a:gd name="T13" fmla="*/ 97 h 313"/>
                <a:gd name="T14" fmla="*/ 0 w 156"/>
                <a:gd name="T15" fmla="*/ 108 h 313"/>
                <a:gd name="T16" fmla="*/ 43 w 156"/>
                <a:gd name="T17" fmla="*/ 108 h 313"/>
                <a:gd name="T18" fmla="*/ 43 w 156"/>
                <a:gd name="T19" fmla="*/ 245 h 313"/>
                <a:gd name="T20" fmla="*/ 107 w 156"/>
                <a:gd name="T21" fmla="*/ 313 h 313"/>
                <a:gd name="T22" fmla="*/ 156 w 156"/>
                <a:gd name="T23" fmla="*/ 245 h 313"/>
                <a:gd name="T24" fmla="*/ 156 w 156"/>
                <a:gd name="T25" fmla="*/ 217 h 313"/>
                <a:gd name="T26" fmla="*/ 144 w 156"/>
                <a:gd name="T27" fmla="*/ 217 h 313"/>
                <a:gd name="T28" fmla="*/ 144 w 156"/>
                <a:gd name="T29" fmla="*/ 244 h 313"/>
                <a:gd name="T30" fmla="*/ 111 w 156"/>
                <a:gd name="T31" fmla="*/ 300 h 313"/>
                <a:gd name="T32" fmla="*/ 77 w 156"/>
                <a:gd name="T33" fmla="*/ 246 h 313"/>
                <a:gd name="T34" fmla="*/ 77 w 156"/>
                <a:gd name="T35" fmla="*/ 10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3">
                  <a:moveTo>
                    <a:pt x="77" y="108"/>
                  </a:moveTo>
                  <a:lnTo>
                    <a:pt x="149" y="108"/>
                  </a:lnTo>
                  <a:lnTo>
                    <a:pt x="149" y="92"/>
                  </a:lnTo>
                  <a:lnTo>
                    <a:pt x="77" y="92"/>
                  </a:lnTo>
                  <a:lnTo>
                    <a:pt x="77" y="0"/>
                  </a:lnTo>
                  <a:lnTo>
                    <a:pt x="65" y="0"/>
                  </a:lnTo>
                  <a:cubicBezTo>
                    <a:pt x="64" y="41"/>
                    <a:pt x="49" y="95"/>
                    <a:pt x="0" y="97"/>
                  </a:cubicBezTo>
                  <a:lnTo>
                    <a:pt x="0" y="108"/>
                  </a:lnTo>
                  <a:lnTo>
                    <a:pt x="43" y="108"/>
                  </a:lnTo>
                  <a:lnTo>
                    <a:pt x="43" y="245"/>
                  </a:lnTo>
                  <a:cubicBezTo>
                    <a:pt x="43" y="307"/>
                    <a:pt x="89" y="313"/>
                    <a:pt x="107" y="313"/>
                  </a:cubicBezTo>
                  <a:cubicBezTo>
                    <a:pt x="143" y="313"/>
                    <a:pt x="156" y="277"/>
                    <a:pt x="156" y="245"/>
                  </a:cubicBezTo>
                  <a:lnTo>
                    <a:pt x="156" y="217"/>
                  </a:lnTo>
                  <a:lnTo>
                    <a:pt x="144" y="217"/>
                  </a:lnTo>
                  <a:lnTo>
                    <a:pt x="144" y="244"/>
                  </a:lnTo>
                  <a:cubicBezTo>
                    <a:pt x="144" y="281"/>
                    <a:pt x="129" y="300"/>
                    <a:pt x="111" y="300"/>
                  </a:cubicBezTo>
                  <a:cubicBezTo>
                    <a:pt x="77" y="300"/>
                    <a:pt x="77" y="255"/>
                    <a:pt x="77" y="246"/>
                  </a:cubicBezTo>
                  <a:lnTo>
                    <a:pt x="77" y="10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Freeform 370">
              <a:extLst>
                <a:ext uri="{FF2B5EF4-FFF2-40B4-BE49-F238E27FC236}">
                  <a16:creationId xmlns:a16="http://schemas.microsoft.com/office/drawing/2014/main" id="{741C6E32-B783-445D-B790-EA2143E03F49}"/>
                </a:ext>
              </a:extLst>
            </p:cNvPr>
            <p:cNvSpPr>
              <a:spLocks noEditPoints="1"/>
            </p:cNvSpPr>
            <p:nvPr>
              <p:custDataLst>
                <p:tags r:id="rId180"/>
              </p:custDataLst>
            </p:nvPr>
          </p:nvSpPr>
          <p:spPr bwMode="auto">
            <a:xfrm>
              <a:off x="17905413" y="6297613"/>
              <a:ext cx="187325" cy="204788"/>
            </a:xfrm>
            <a:custGeom>
              <a:avLst/>
              <a:gdLst>
                <a:gd name="T0" fmla="*/ 145 w 224"/>
                <a:gd name="T1" fmla="*/ 185 h 229"/>
                <a:gd name="T2" fmla="*/ 184 w 224"/>
                <a:gd name="T3" fmla="*/ 226 h 229"/>
                <a:gd name="T4" fmla="*/ 224 w 224"/>
                <a:gd name="T5" fmla="*/ 179 h 229"/>
                <a:gd name="T6" fmla="*/ 224 w 224"/>
                <a:gd name="T7" fmla="*/ 151 h 229"/>
                <a:gd name="T8" fmla="*/ 212 w 224"/>
                <a:gd name="T9" fmla="*/ 151 h 229"/>
                <a:gd name="T10" fmla="*/ 212 w 224"/>
                <a:gd name="T11" fmla="*/ 179 h 229"/>
                <a:gd name="T12" fmla="*/ 194 w 224"/>
                <a:gd name="T13" fmla="*/ 211 h 229"/>
                <a:gd name="T14" fmla="*/ 176 w 224"/>
                <a:gd name="T15" fmla="*/ 186 h 229"/>
                <a:gd name="T16" fmla="*/ 176 w 224"/>
                <a:gd name="T17" fmla="*/ 86 h 229"/>
                <a:gd name="T18" fmla="*/ 158 w 224"/>
                <a:gd name="T19" fmla="*/ 27 h 229"/>
                <a:gd name="T20" fmla="*/ 89 w 224"/>
                <a:gd name="T21" fmla="*/ 0 h 229"/>
                <a:gd name="T22" fmla="*/ 14 w 224"/>
                <a:gd name="T23" fmla="*/ 56 h 229"/>
                <a:gd name="T24" fmla="*/ 37 w 224"/>
                <a:gd name="T25" fmla="*/ 80 h 229"/>
                <a:gd name="T26" fmla="*/ 60 w 224"/>
                <a:gd name="T27" fmla="*/ 57 h 229"/>
                <a:gd name="T28" fmla="*/ 35 w 224"/>
                <a:gd name="T29" fmla="*/ 34 h 229"/>
                <a:gd name="T30" fmla="*/ 88 w 224"/>
                <a:gd name="T31" fmla="*/ 11 h 229"/>
                <a:gd name="T32" fmla="*/ 141 w 224"/>
                <a:gd name="T33" fmla="*/ 74 h 229"/>
                <a:gd name="T34" fmla="*/ 141 w 224"/>
                <a:gd name="T35" fmla="*/ 93 h 229"/>
                <a:gd name="T36" fmla="*/ 49 w 224"/>
                <a:gd name="T37" fmla="*/ 111 h 229"/>
                <a:gd name="T38" fmla="*/ 0 w 224"/>
                <a:gd name="T39" fmla="*/ 176 h 229"/>
                <a:gd name="T40" fmla="*/ 79 w 224"/>
                <a:gd name="T41" fmla="*/ 229 h 229"/>
                <a:gd name="T42" fmla="*/ 145 w 224"/>
                <a:gd name="T43" fmla="*/ 185 h 229"/>
                <a:gd name="T44" fmla="*/ 141 w 224"/>
                <a:gd name="T45" fmla="*/ 103 h 229"/>
                <a:gd name="T46" fmla="*/ 141 w 224"/>
                <a:gd name="T47" fmla="*/ 153 h 229"/>
                <a:gd name="T48" fmla="*/ 83 w 224"/>
                <a:gd name="T49" fmla="*/ 218 h 229"/>
                <a:gd name="T50" fmla="*/ 38 w 224"/>
                <a:gd name="T51" fmla="*/ 175 h 229"/>
                <a:gd name="T52" fmla="*/ 141 w 224"/>
                <a:gd name="T53" fmla="*/ 10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4" h="229">
                  <a:moveTo>
                    <a:pt x="145" y="185"/>
                  </a:moveTo>
                  <a:cubicBezTo>
                    <a:pt x="147" y="205"/>
                    <a:pt x="160" y="226"/>
                    <a:pt x="184" y="226"/>
                  </a:cubicBezTo>
                  <a:cubicBezTo>
                    <a:pt x="194" y="226"/>
                    <a:pt x="224" y="219"/>
                    <a:pt x="224" y="179"/>
                  </a:cubicBezTo>
                  <a:lnTo>
                    <a:pt x="224" y="151"/>
                  </a:lnTo>
                  <a:lnTo>
                    <a:pt x="212" y="151"/>
                  </a:lnTo>
                  <a:lnTo>
                    <a:pt x="212" y="179"/>
                  </a:lnTo>
                  <a:cubicBezTo>
                    <a:pt x="212" y="208"/>
                    <a:pt x="200" y="211"/>
                    <a:pt x="194" y="211"/>
                  </a:cubicBezTo>
                  <a:cubicBezTo>
                    <a:pt x="178" y="211"/>
                    <a:pt x="176" y="188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7"/>
                  </a:cubicBezTo>
                  <a:cubicBezTo>
                    <a:pt x="138" y="8"/>
                    <a:pt x="113" y="0"/>
                    <a:pt x="89" y="0"/>
                  </a:cubicBezTo>
                  <a:cubicBezTo>
                    <a:pt x="48" y="0"/>
                    <a:pt x="14" y="23"/>
                    <a:pt x="14" y="56"/>
                  </a:cubicBezTo>
                  <a:cubicBezTo>
                    <a:pt x="14" y="71"/>
                    <a:pt x="24" y="80"/>
                    <a:pt x="37" y="80"/>
                  </a:cubicBezTo>
                  <a:cubicBezTo>
                    <a:pt x="51" y="80"/>
                    <a:pt x="60" y="70"/>
                    <a:pt x="60" y="57"/>
                  </a:cubicBezTo>
                  <a:cubicBezTo>
                    <a:pt x="60" y="51"/>
                    <a:pt x="57" y="34"/>
                    <a:pt x="35" y="34"/>
                  </a:cubicBezTo>
                  <a:cubicBezTo>
                    <a:pt x="48" y="16"/>
                    <a:pt x="72" y="11"/>
                    <a:pt x="88" y="11"/>
                  </a:cubicBezTo>
                  <a:cubicBezTo>
                    <a:pt x="113" y="11"/>
                    <a:pt x="141" y="30"/>
                    <a:pt x="141" y="74"/>
                  </a:cubicBezTo>
                  <a:lnTo>
                    <a:pt x="141" y="93"/>
                  </a:lnTo>
                  <a:cubicBezTo>
                    <a:pt x="116" y="94"/>
                    <a:pt x="81" y="96"/>
                    <a:pt x="49" y="111"/>
                  </a:cubicBezTo>
                  <a:cubicBezTo>
                    <a:pt x="12" y="128"/>
                    <a:pt x="0" y="154"/>
                    <a:pt x="0" y="176"/>
                  </a:cubicBezTo>
                  <a:cubicBezTo>
                    <a:pt x="0" y="216"/>
                    <a:pt x="48" y="229"/>
                    <a:pt x="79" y="229"/>
                  </a:cubicBezTo>
                  <a:cubicBezTo>
                    <a:pt x="112" y="229"/>
                    <a:pt x="135" y="209"/>
                    <a:pt x="145" y="185"/>
                  </a:cubicBezTo>
                  <a:close/>
                  <a:moveTo>
                    <a:pt x="141" y="103"/>
                  </a:moveTo>
                  <a:lnTo>
                    <a:pt x="141" y="153"/>
                  </a:lnTo>
                  <a:cubicBezTo>
                    <a:pt x="141" y="201"/>
                    <a:pt x="105" y="218"/>
                    <a:pt x="83" y="218"/>
                  </a:cubicBezTo>
                  <a:cubicBezTo>
                    <a:pt x="58" y="218"/>
                    <a:pt x="38" y="200"/>
                    <a:pt x="38" y="175"/>
                  </a:cubicBezTo>
                  <a:cubicBezTo>
                    <a:pt x="38" y="148"/>
                    <a:pt x="59" y="106"/>
                    <a:pt x="141" y="10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1" name="Freeform 371">
              <a:extLst>
                <a:ext uri="{FF2B5EF4-FFF2-40B4-BE49-F238E27FC236}">
                  <a16:creationId xmlns:a16="http://schemas.microsoft.com/office/drawing/2014/main" id="{D848BF29-8167-4EFC-846A-79E22BF60B9F}"/>
                </a:ext>
              </a:extLst>
            </p:cNvPr>
            <p:cNvSpPr>
              <a:spLocks/>
            </p:cNvSpPr>
            <p:nvPr>
              <p:custDataLst>
                <p:tags r:id="rId181"/>
              </p:custDataLst>
            </p:nvPr>
          </p:nvSpPr>
          <p:spPr bwMode="auto">
            <a:xfrm>
              <a:off x="18110201" y="6300788"/>
              <a:ext cx="211138" cy="196850"/>
            </a:xfrm>
            <a:custGeom>
              <a:avLst/>
              <a:gdLst>
                <a:gd name="T0" fmla="*/ 39 w 251"/>
                <a:gd name="T1" fmla="*/ 49 h 220"/>
                <a:gd name="T2" fmla="*/ 39 w 251"/>
                <a:gd name="T3" fmla="*/ 182 h 220"/>
                <a:gd name="T4" fmla="*/ 0 w 251"/>
                <a:gd name="T5" fmla="*/ 205 h 220"/>
                <a:gd name="T6" fmla="*/ 0 w 251"/>
                <a:gd name="T7" fmla="*/ 220 h 220"/>
                <a:gd name="T8" fmla="*/ 56 w 251"/>
                <a:gd name="T9" fmla="*/ 219 h 220"/>
                <a:gd name="T10" fmla="*/ 112 w 251"/>
                <a:gd name="T11" fmla="*/ 220 h 220"/>
                <a:gd name="T12" fmla="*/ 112 w 251"/>
                <a:gd name="T13" fmla="*/ 205 h 220"/>
                <a:gd name="T14" fmla="*/ 73 w 251"/>
                <a:gd name="T15" fmla="*/ 182 h 220"/>
                <a:gd name="T16" fmla="*/ 73 w 251"/>
                <a:gd name="T17" fmla="*/ 90 h 220"/>
                <a:gd name="T18" fmla="*/ 140 w 251"/>
                <a:gd name="T19" fmla="*/ 11 h 220"/>
                <a:gd name="T20" fmla="*/ 177 w 251"/>
                <a:gd name="T21" fmla="*/ 66 h 220"/>
                <a:gd name="T22" fmla="*/ 177 w 251"/>
                <a:gd name="T23" fmla="*/ 182 h 220"/>
                <a:gd name="T24" fmla="*/ 138 w 251"/>
                <a:gd name="T25" fmla="*/ 205 h 220"/>
                <a:gd name="T26" fmla="*/ 138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4 h 220"/>
                <a:gd name="T38" fmla="*/ 196 w 251"/>
                <a:gd name="T39" fmla="*/ 18 h 220"/>
                <a:gd name="T40" fmla="*/ 144 w 251"/>
                <a:gd name="T41" fmla="*/ 0 h 220"/>
                <a:gd name="T42" fmla="*/ 70 w 251"/>
                <a:gd name="T43" fmla="*/ 52 h 220"/>
                <a:gd name="T44" fmla="*/ 70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7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8" y="205"/>
                    <a:pt x="73" y="205"/>
                    <a:pt x="73" y="182"/>
                  </a:cubicBezTo>
                  <a:lnTo>
                    <a:pt x="73" y="90"/>
                  </a:lnTo>
                  <a:cubicBezTo>
                    <a:pt x="73" y="39"/>
                    <a:pt x="108" y="11"/>
                    <a:pt x="140" y="11"/>
                  </a:cubicBezTo>
                  <a:cubicBezTo>
                    <a:pt x="172" y="11"/>
                    <a:pt x="177" y="38"/>
                    <a:pt x="177" y="66"/>
                  </a:cubicBezTo>
                  <a:lnTo>
                    <a:pt x="177" y="182"/>
                  </a:lnTo>
                  <a:cubicBezTo>
                    <a:pt x="177" y="205"/>
                    <a:pt x="172" y="205"/>
                    <a:pt x="138" y="205"/>
                  </a:cubicBezTo>
                  <a:lnTo>
                    <a:pt x="138" y="220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2" y="205"/>
                    <a:pt x="212" y="190"/>
                  </a:cubicBezTo>
                  <a:lnTo>
                    <a:pt x="212" y="94"/>
                  </a:lnTo>
                  <a:cubicBezTo>
                    <a:pt x="212" y="52"/>
                    <a:pt x="212" y="36"/>
                    <a:pt x="196" y="18"/>
                  </a:cubicBezTo>
                  <a:cubicBezTo>
                    <a:pt x="189" y="10"/>
                    <a:pt x="173" y="0"/>
                    <a:pt x="144" y="0"/>
                  </a:cubicBezTo>
                  <a:cubicBezTo>
                    <a:pt x="107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2" name="Freeform 372">
              <a:extLst>
                <a:ext uri="{FF2B5EF4-FFF2-40B4-BE49-F238E27FC236}">
                  <a16:creationId xmlns:a16="http://schemas.microsoft.com/office/drawing/2014/main" id="{4E2FD25A-808B-4083-AE1D-DA7676E61F0D}"/>
                </a:ext>
              </a:extLst>
            </p:cNvPr>
            <p:cNvSpPr>
              <a:spLocks/>
            </p:cNvSpPr>
            <p:nvPr>
              <p:custDataLst>
                <p:tags r:id="rId182"/>
              </p:custDataLst>
            </p:nvPr>
          </p:nvSpPr>
          <p:spPr bwMode="auto">
            <a:xfrm>
              <a:off x="18326101" y="6223000"/>
              <a:ext cx="130175" cy="279400"/>
            </a:xfrm>
            <a:custGeom>
              <a:avLst/>
              <a:gdLst>
                <a:gd name="T0" fmla="*/ 77 w 156"/>
                <a:gd name="T1" fmla="*/ 108 h 313"/>
                <a:gd name="T2" fmla="*/ 148 w 156"/>
                <a:gd name="T3" fmla="*/ 108 h 313"/>
                <a:gd name="T4" fmla="*/ 148 w 156"/>
                <a:gd name="T5" fmla="*/ 92 h 313"/>
                <a:gd name="T6" fmla="*/ 77 w 156"/>
                <a:gd name="T7" fmla="*/ 92 h 313"/>
                <a:gd name="T8" fmla="*/ 77 w 156"/>
                <a:gd name="T9" fmla="*/ 0 h 313"/>
                <a:gd name="T10" fmla="*/ 64 w 156"/>
                <a:gd name="T11" fmla="*/ 0 h 313"/>
                <a:gd name="T12" fmla="*/ 0 w 156"/>
                <a:gd name="T13" fmla="*/ 97 h 313"/>
                <a:gd name="T14" fmla="*/ 0 w 156"/>
                <a:gd name="T15" fmla="*/ 108 h 313"/>
                <a:gd name="T16" fmla="*/ 42 w 156"/>
                <a:gd name="T17" fmla="*/ 108 h 313"/>
                <a:gd name="T18" fmla="*/ 42 w 156"/>
                <a:gd name="T19" fmla="*/ 245 h 313"/>
                <a:gd name="T20" fmla="*/ 107 w 156"/>
                <a:gd name="T21" fmla="*/ 313 h 313"/>
                <a:gd name="T22" fmla="*/ 156 w 156"/>
                <a:gd name="T23" fmla="*/ 245 h 313"/>
                <a:gd name="T24" fmla="*/ 156 w 156"/>
                <a:gd name="T25" fmla="*/ 217 h 313"/>
                <a:gd name="T26" fmla="*/ 144 w 156"/>
                <a:gd name="T27" fmla="*/ 217 h 313"/>
                <a:gd name="T28" fmla="*/ 144 w 156"/>
                <a:gd name="T29" fmla="*/ 244 h 313"/>
                <a:gd name="T30" fmla="*/ 110 w 156"/>
                <a:gd name="T31" fmla="*/ 300 h 313"/>
                <a:gd name="T32" fmla="*/ 77 w 156"/>
                <a:gd name="T33" fmla="*/ 246 h 313"/>
                <a:gd name="T34" fmla="*/ 77 w 156"/>
                <a:gd name="T35" fmla="*/ 10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3">
                  <a:moveTo>
                    <a:pt x="77" y="108"/>
                  </a:moveTo>
                  <a:lnTo>
                    <a:pt x="148" y="108"/>
                  </a:lnTo>
                  <a:lnTo>
                    <a:pt x="148" y="92"/>
                  </a:lnTo>
                  <a:lnTo>
                    <a:pt x="77" y="92"/>
                  </a:lnTo>
                  <a:lnTo>
                    <a:pt x="77" y="0"/>
                  </a:lnTo>
                  <a:lnTo>
                    <a:pt x="64" y="0"/>
                  </a:lnTo>
                  <a:cubicBezTo>
                    <a:pt x="64" y="41"/>
                    <a:pt x="49" y="95"/>
                    <a:pt x="0" y="97"/>
                  </a:cubicBezTo>
                  <a:lnTo>
                    <a:pt x="0" y="108"/>
                  </a:lnTo>
                  <a:lnTo>
                    <a:pt x="42" y="108"/>
                  </a:lnTo>
                  <a:lnTo>
                    <a:pt x="42" y="245"/>
                  </a:lnTo>
                  <a:cubicBezTo>
                    <a:pt x="42" y="307"/>
                    <a:pt x="89" y="313"/>
                    <a:pt x="107" y="313"/>
                  </a:cubicBezTo>
                  <a:cubicBezTo>
                    <a:pt x="142" y="313"/>
                    <a:pt x="156" y="277"/>
                    <a:pt x="156" y="245"/>
                  </a:cubicBezTo>
                  <a:lnTo>
                    <a:pt x="156" y="217"/>
                  </a:lnTo>
                  <a:lnTo>
                    <a:pt x="144" y="217"/>
                  </a:lnTo>
                  <a:lnTo>
                    <a:pt x="144" y="244"/>
                  </a:lnTo>
                  <a:cubicBezTo>
                    <a:pt x="144" y="281"/>
                    <a:pt x="129" y="300"/>
                    <a:pt x="110" y="300"/>
                  </a:cubicBezTo>
                  <a:cubicBezTo>
                    <a:pt x="77" y="300"/>
                    <a:pt x="77" y="255"/>
                    <a:pt x="77" y="246"/>
                  </a:cubicBezTo>
                  <a:lnTo>
                    <a:pt x="77" y="10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Freeform 373">
              <a:extLst>
                <a:ext uri="{FF2B5EF4-FFF2-40B4-BE49-F238E27FC236}">
                  <a16:creationId xmlns:a16="http://schemas.microsoft.com/office/drawing/2014/main" id="{1C0785A4-1372-4BBD-9B12-D6C8F40DE3A2}"/>
                </a:ext>
              </a:extLst>
            </p:cNvPr>
            <p:cNvSpPr>
              <a:spLocks/>
            </p:cNvSpPr>
            <p:nvPr>
              <p:custDataLst>
                <p:tags r:id="rId183"/>
              </p:custDataLst>
            </p:nvPr>
          </p:nvSpPr>
          <p:spPr bwMode="auto">
            <a:xfrm>
              <a:off x="18630901" y="6257925"/>
              <a:ext cx="257175" cy="257175"/>
            </a:xfrm>
            <a:custGeom>
              <a:avLst/>
              <a:gdLst>
                <a:gd name="T0" fmla="*/ 295 w 305"/>
                <a:gd name="T1" fmla="*/ 21 h 289"/>
                <a:gd name="T2" fmla="*/ 305 w 305"/>
                <a:gd name="T3" fmla="*/ 10 h 289"/>
                <a:gd name="T4" fmla="*/ 295 w 305"/>
                <a:gd name="T5" fmla="*/ 0 h 289"/>
                <a:gd name="T6" fmla="*/ 286 w 305"/>
                <a:gd name="T7" fmla="*/ 3 h 289"/>
                <a:gd name="T8" fmla="*/ 10 w 305"/>
                <a:gd name="T9" fmla="*/ 133 h 289"/>
                <a:gd name="T10" fmla="*/ 0 w 305"/>
                <a:gd name="T11" fmla="*/ 144 h 289"/>
                <a:gd name="T12" fmla="*/ 10 w 305"/>
                <a:gd name="T13" fmla="*/ 155 h 289"/>
                <a:gd name="T14" fmla="*/ 286 w 305"/>
                <a:gd name="T15" fmla="*/ 286 h 289"/>
                <a:gd name="T16" fmla="*/ 295 w 305"/>
                <a:gd name="T17" fmla="*/ 289 h 289"/>
                <a:gd name="T18" fmla="*/ 305 w 305"/>
                <a:gd name="T19" fmla="*/ 279 h 289"/>
                <a:gd name="T20" fmla="*/ 295 w 305"/>
                <a:gd name="T21" fmla="*/ 268 h 289"/>
                <a:gd name="T22" fmla="*/ 34 w 305"/>
                <a:gd name="T23" fmla="*/ 144 h 289"/>
                <a:gd name="T24" fmla="*/ 295 w 305"/>
                <a:gd name="T25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5" h="289">
                  <a:moveTo>
                    <a:pt x="295" y="21"/>
                  </a:moveTo>
                  <a:cubicBezTo>
                    <a:pt x="301" y="18"/>
                    <a:pt x="305" y="15"/>
                    <a:pt x="305" y="10"/>
                  </a:cubicBezTo>
                  <a:cubicBezTo>
                    <a:pt x="305" y="4"/>
                    <a:pt x="300" y="0"/>
                    <a:pt x="295" y="0"/>
                  </a:cubicBezTo>
                  <a:cubicBezTo>
                    <a:pt x="293" y="0"/>
                    <a:pt x="292" y="0"/>
                    <a:pt x="286" y="3"/>
                  </a:cubicBezTo>
                  <a:lnTo>
                    <a:pt x="10" y="133"/>
                  </a:lnTo>
                  <a:cubicBezTo>
                    <a:pt x="4" y="136"/>
                    <a:pt x="0" y="138"/>
                    <a:pt x="0" y="144"/>
                  </a:cubicBezTo>
                  <a:cubicBezTo>
                    <a:pt x="0" y="150"/>
                    <a:pt x="4" y="153"/>
                    <a:pt x="10" y="155"/>
                  </a:cubicBezTo>
                  <a:lnTo>
                    <a:pt x="286" y="286"/>
                  </a:lnTo>
                  <a:cubicBezTo>
                    <a:pt x="292" y="289"/>
                    <a:pt x="293" y="289"/>
                    <a:pt x="295" y="289"/>
                  </a:cubicBezTo>
                  <a:cubicBezTo>
                    <a:pt x="300" y="289"/>
                    <a:pt x="305" y="285"/>
                    <a:pt x="305" y="279"/>
                  </a:cubicBezTo>
                  <a:cubicBezTo>
                    <a:pt x="305" y="274"/>
                    <a:pt x="301" y="271"/>
                    <a:pt x="295" y="268"/>
                  </a:cubicBezTo>
                  <a:lnTo>
                    <a:pt x="34" y="144"/>
                  </a:lnTo>
                  <a:lnTo>
                    <a:pt x="295" y="2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Freeform 374">
              <a:extLst>
                <a:ext uri="{FF2B5EF4-FFF2-40B4-BE49-F238E27FC236}">
                  <a16:creationId xmlns:a16="http://schemas.microsoft.com/office/drawing/2014/main" id="{434BDD22-D922-4A96-A205-6E05E1AB9C00}"/>
                </a:ext>
              </a:extLst>
            </p:cNvPr>
            <p:cNvSpPr>
              <a:spLocks noEditPoints="1"/>
            </p:cNvSpPr>
            <p:nvPr>
              <p:custDataLst>
                <p:tags r:id="rId184"/>
              </p:custDataLst>
            </p:nvPr>
          </p:nvSpPr>
          <p:spPr bwMode="auto">
            <a:xfrm>
              <a:off x="19062701" y="6300788"/>
              <a:ext cx="371475" cy="201613"/>
            </a:xfrm>
            <a:custGeom>
              <a:avLst/>
              <a:gdLst>
                <a:gd name="T0" fmla="*/ 226 w 443"/>
                <a:gd name="T1" fmla="*/ 85 h 226"/>
                <a:gd name="T2" fmla="*/ 177 w 443"/>
                <a:gd name="T3" fmla="*/ 31 h 226"/>
                <a:gd name="T4" fmla="*/ 96 w 443"/>
                <a:gd name="T5" fmla="*/ 0 h 226"/>
                <a:gd name="T6" fmla="*/ 0 w 443"/>
                <a:gd name="T7" fmla="*/ 113 h 226"/>
                <a:gd name="T8" fmla="*/ 94 w 443"/>
                <a:gd name="T9" fmla="*/ 226 h 226"/>
                <a:gd name="T10" fmla="*/ 217 w 443"/>
                <a:gd name="T11" fmla="*/ 140 h 226"/>
                <a:gd name="T12" fmla="*/ 266 w 443"/>
                <a:gd name="T13" fmla="*/ 194 h 226"/>
                <a:gd name="T14" fmla="*/ 347 w 443"/>
                <a:gd name="T15" fmla="*/ 226 h 226"/>
                <a:gd name="T16" fmla="*/ 443 w 443"/>
                <a:gd name="T17" fmla="*/ 112 h 226"/>
                <a:gd name="T18" fmla="*/ 349 w 443"/>
                <a:gd name="T19" fmla="*/ 0 h 226"/>
                <a:gd name="T20" fmla="*/ 226 w 443"/>
                <a:gd name="T21" fmla="*/ 85 h 226"/>
                <a:gd name="T22" fmla="*/ 239 w 443"/>
                <a:gd name="T23" fmla="*/ 102 h 226"/>
                <a:gd name="T24" fmla="*/ 352 w 443"/>
                <a:gd name="T25" fmla="*/ 16 h 226"/>
                <a:gd name="T26" fmla="*/ 432 w 443"/>
                <a:gd name="T27" fmla="*/ 112 h 226"/>
                <a:gd name="T28" fmla="*/ 355 w 443"/>
                <a:gd name="T29" fmla="*/ 202 h 226"/>
                <a:gd name="T30" fmla="*/ 293 w 443"/>
                <a:gd name="T31" fmla="*/ 170 h 226"/>
                <a:gd name="T32" fmla="*/ 239 w 443"/>
                <a:gd name="T33" fmla="*/ 102 h 226"/>
                <a:gd name="T34" fmla="*/ 204 w 443"/>
                <a:gd name="T35" fmla="*/ 123 h 226"/>
                <a:gd name="T36" fmla="*/ 91 w 443"/>
                <a:gd name="T37" fmla="*/ 210 h 226"/>
                <a:gd name="T38" fmla="*/ 11 w 443"/>
                <a:gd name="T39" fmla="*/ 113 h 226"/>
                <a:gd name="T40" fmla="*/ 88 w 443"/>
                <a:gd name="T41" fmla="*/ 24 h 226"/>
                <a:gd name="T42" fmla="*/ 150 w 443"/>
                <a:gd name="T43" fmla="*/ 55 h 226"/>
                <a:gd name="T44" fmla="*/ 204 w 443"/>
                <a:gd name="T45" fmla="*/ 12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3" h="226">
                  <a:moveTo>
                    <a:pt x="226" y="85"/>
                  </a:moveTo>
                  <a:cubicBezTo>
                    <a:pt x="199" y="51"/>
                    <a:pt x="193" y="44"/>
                    <a:pt x="177" y="31"/>
                  </a:cubicBezTo>
                  <a:cubicBezTo>
                    <a:pt x="149" y="9"/>
                    <a:pt x="122" y="0"/>
                    <a:pt x="96" y="0"/>
                  </a:cubicBezTo>
                  <a:cubicBezTo>
                    <a:pt x="38" y="0"/>
                    <a:pt x="0" y="55"/>
                    <a:pt x="0" y="113"/>
                  </a:cubicBezTo>
                  <a:cubicBezTo>
                    <a:pt x="0" y="170"/>
                    <a:pt x="37" y="226"/>
                    <a:pt x="94" y="226"/>
                  </a:cubicBezTo>
                  <a:cubicBezTo>
                    <a:pt x="151" y="226"/>
                    <a:pt x="193" y="180"/>
                    <a:pt x="217" y="140"/>
                  </a:cubicBezTo>
                  <a:cubicBezTo>
                    <a:pt x="244" y="174"/>
                    <a:pt x="250" y="182"/>
                    <a:pt x="266" y="194"/>
                  </a:cubicBezTo>
                  <a:cubicBezTo>
                    <a:pt x="294" y="217"/>
                    <a:pt x="321" y="226"/>
                    <a:pt x="347" y="226"/>
                  </a:cubicBezTo>
                  <a:cubicBezTo>
                    <a:pt x="405" y="226"/>
                    <a:pt x="443" y="171"/>
                    <a:pt x="443" y="112"/>
                  </a:cubicBezTo>
                  <a:cubicBezTo>
                    <a:pt x="443" y="55"/>
                    <a:pt x="406" y="0"/>
                    <a:pt x="349" y="0"/>
                  </a:cubicBezTo>
                  <a:cubicBezTo>
                    <a:pt x="292" y="0"/>
                    <a:pt x="250" y="45"/>
                    <a:pt x="226" y="85"/>
                  </a:cubicBezTo>
                  <a:close/>
                  <a:moveTo>
                    <a:pt x="239" y="102"/>
                  </a:moveTo>
                  <a:cubicBezTo>
                    <a:pt x="259" y="66"/>
                    <a:pt x="296" y="16"/>
                    <a:pt x="352" y="16"/>
                  </a:cubicBezTo>
                  <a:cubicBezTo>
                    <a:pt x="405" y="16"/>
                    <a:pt x="432" y="68"/>
                    <a:pt x="432" y="112"/>
                  </a:cubicBezTo>
                  <a:cubicBezTo>
                    <a:pt x="432" y="161"/>
                    <a:pt x="399" y="202"/>
                    <a:pt x="355" y="202"/>
                  </a:cubicBezTo>
                  <a:cubicBezTo>
                    <a:pt x="326" y="202"/>
                    <a:pt x="304" y="181"/>
                    <a:pt x="293" y="170"/>
                  </a:cubicBezTo>
                  <a:cubicBezTo>
                    <a:pt x="281" y="157"/>
                    <a:pt x="269" y="141"/>
                    <a:pt x="239" y="102"/>
                  </a:cubicBezTo>
                  <a:close/>
                  <a:moveTo>
                    <a:pt x="204" y="123"/>
                  </a:moveTo>
                  <a:cubicBezTo>
                    <a:pt x="184" y="159"/>
                    <a:pt x="147" y="210"/>
                    <a:pt x="91" y="210"/>
                  </a:cubicBezTo>
                  <a:cubicBezTo>
                    <a:pt x="38" y="210"/>
                    <a:pt x="11" y="158"/>
                    <a:pt x="11" y="113"/>
                  </a:cubicBezTo>
                  <a:cubicBezTo>
                    <a:pt x="11" y="64"/>
                    <a:pt x="44" y="24"/>
                    <a:pt x="88" y="24"/>
                  </a:cubicBezTo>
                  <a:cubicBezTo>
                    <a:pt x="117" y="24"/>
                    <a:pt x="139" y="45"/>
                    <a:pt x="150" y="55"/>
                  </a:cubicBezTo>
                  <a:cubicBezTo>
                    <a:pt x="162" y="69"/>
                    <a:pt x="174" y="84"/>
                    <a:pt x="204" y="12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5" name="Group 644">
            <a:extLst>
              <a:ext uri="{FF2B5EF4-FFF2-40B4-BE49-F238E27FC236}">
                <a16:creationId xmlns:a16="http://schemas.microsoft.com/office/drawing/2014/main" id="{F5BC6E0C-602C-40B3-9D6F-D3127589DBA1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4035511" y="3003504"/>
            <a:ext cx="8178801" cy="1049338"/>
            <a:chOff x="10571163" y="3375025"/>
            <a:chExt cx="8178801" cy="1049338"/>
          </a:xfrm>
        </p:grpSpPr>
        <p:sp>
          <p:nvSpPr>
            <p:cNvPr id="599" name="Freeform 278">
              <a:extLst>
                <a:ext uri="{FF2B5EF4-FFF2-40B4-BE49-F238E27FC236}">
                  <a16:creationId xmlns:a16="http://schemas.microsoft.com/office/drawing/2014/main" id="{B2BED095-6E30-477C-B000-D02E3D2DBFC7}"/>
                </a:ext>
              </a:extLst>
            </p:cNvPr>
            <p:cNvSpPr>
              <a:spLocks noEditPoints="1"/>
            </p:cNvSpPr>
            <p:nvPr>
              <p:custDataLst>
                <p:tags r:id="rId94"/>
              </p:custDataLst>
            </p:nvPr>
          </p:nvSpPr>
          <p:spPr bwMode="auto">
            <a:xfrm>
              <a:off x="10571163" y="3694113"/>
              <a:ext cx="280988" cy="400050"/>
            </a:xfrm>
            <a:custGeom>
              <a:avLst/>
              <a:gdLst>
                <a:gd name="T0" fmla="*/ 132 w 334"/>
                <a:gd name="T1" fmla="*/ 344 h 449"/>
                <a:gd name="T2" fmla="*/ 49 w 334"/>
                <a:gd name="T3" fmla="*/ 183 h 449"/>
                <a:gd name="T4" fmla="*/ 165 w 334"/>
                <a:gd name="T5" fmla="*/ 13 h 449"/>
                <a:gd name="T6" fmla="*/ 281 w 334"/>
                <a:gd name="T7" fmla="*/ 183 h 449"/>
                <a:gd name="T8" fmla="*/ 222 w 334"/>
                <a:gd name="T9" fmla="*/ 331 h 449"/>
                <a:gd name="T10" fmla="*/ 166 w 334"/>
                <a:gd name="T11" fmla="*/ 278 h 449"/>
                <a:gd name="T12" fmla="*/ 125 w 334"/>
                <a:gd name="T13" fmla="*/ 320 h 449"/>
                <a:gd name="T14" fmla="*/ 132 w 334"/>
                <a:gd name="T15" fmla="*/ 344 h 449"/>
                <a:gd name="T16" fmla="*/ 209 w 334"/>
                <a:gd name="T17" fmla="*/ 339 h 449"/>
                <a:gd name="T18" fmla="*/ 166 w 334"/>
                <a:gd name="T19" fmla="*/ 351 h 449"/>
                <a:gd name="T20" fmla="*/ 136 w 334"/>
                <a:gd name="T21" fmla="*/ 320 h 449"/>
                <a:gd name="T22" fmla="*/ 166 w 334"/>
                <a:gd name="T23" fmla="*/ 289 h 449"/>
                <a:gd name="T24" fmla="*/ 209 w 334"/>
                <a:gd name="T25" fmla="*/ 339 h 449"/>
                <a:gd name="T26" fmla="*/ 230 w 334"/>
                <a:gd name="T27" fmla="*/ 349 h 449"/>
                <a:gd name="T28" fmla="*/ 331 w 334"/>
                <a:gd name="T29" fmla="*/ 183 h 449"/>
                <a:gd name="T30" fmla="*/ 165 w 334"/>
                <a:gd name="T31" fmla="*/ 0 h 449"/>
                <a:gd name="T32" fmla="*/ 0 w 334"/>
                <a:gd name="T33" fmla="*/ 183 h 449"/>
                <a:gd name="T34" fmla="*/ 166 w 334"/>
                <a:gd name="T35" fmla="*/ 363 h 449"/>
                <a:gd name="T36" fmla="*/ 213 w 334"/>
                <a:gd name="T37" fmla="*/ 356 h 449"/>
                <a:gd name="T38" fmla="*/ 274 w 334"/>
                <a:gd name="T39" fmla="*/ 449 h 449"/>
                <a:gd name="T40" fmla="*/ 334 w 334"/>
                <a:gd name="T41" fmla="*/ 357 h 449"/>
                <a:gd name="T42" fmla="*/ 329 w 334"/>
                <a:gd name="T43" fmla="*/ 347 h 449"/>
                <a:gd name="T44" fmla="*/ 323 w 334"/>
                <a:gd name="T45" fmla="*/ 356 h 449"/>
                <a:gd name="T46" fmla="*/ 278 w 334"/>
                <a:gd name="T47" fmla="*/ 398 h 449"/>
                <a:gd name="T48" fmla="*/ 230 w 334"/>
                <a:gd name="T49" fmla="*/ 3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4" h="449">
                  <a:moveTo>
                    <a:pt x="132" y="344"/>
                  </a:moveTo>
                  <a:cubicBezTo>
                    <a:pt x="105" y="334"/>
                    <a:pt x="49" y="298"/>
                    <a:pt x="49" y="183"/>
                  </a:cubicBezTo>
                  <a:cubicBezTo>
                    <a:pt x="49" y="53"/>
                    <a:pt x="119" y="13"/>
                    <a:pt x="165" y="13"/>
                  </a:cubicBezTo>
                  <a:cubicBezTo>
                    <a:pt x="213" y="13"/>
                    <a:pt x="281" y="56"/>
                    <a:pt x="281" y="183"/>
                  </a:cubicBezTo>
                  <a:cubicBezTo>
                    <a:pt x="281" y="222"/>
                    <a:pt x="275" y="292"/>
                    <a:pt x="222" y="331"/>
                  </a:cubicBezTo>
                  <a:cubicBezTo>
                    <a:pt x="211" y="303"/>
                    <a:pt x="195" y="278"/>
                    <a:pt x="166" y="278"/>
                  </a:cubicBezTo>
                  <a:cubicBezTo>
                    <a:pt x="141" y="278"/>
                    <a:pt x="125" y="300"/>
                    <a:pt x="125" y="320"/>
                  </a:cubicBezTo>
                  <a:cubicBezTo>
                    <a:pt x="125" y="334"/>
                    <a:pt x="132" y="343"/>
                    <a:pt x="132" y="344"/>
                  </a:cubicBezTo>
                  <a:close/>
                  <a:moveTo>
                    <a:pt x="209" y="339"/>
                  </a:moveTo>
                  <a:cubicBezTo>
                    <a:pt x="192" y="349"/>
                    <a:pt x="177" y="351"/>
                    <a:pt x="166" y="351"/>
                  </a:cubicBezTo>
                  <a:cubicBezTo>
                    <a:pt x="140" y="351"/>
                    <a:pt x="136" y="328"/>
                    <a:pt x="136" y="320"/>
                  </a:cubicBezTo>
                  <a:cubicBezTo>
                    <a:pt x="136" y="306"/>
                    <a:pt x="147" y="289"/>
                    <a:pt x="166" y="289"/>
                  </a:cubicBezTo>
                  <a:cubicBezTo>
                    <a:pt x="193" y="289"/>
                    <a:pt x="204" y="310"/>
                    <a:pt x="209" y="339"/>
                  </a:cubicBezTo>
                  <a:close/>
                  <a:moveTo>
                    <a:pt x="230" y="349"/>
                  </a:moveTo>
                  <a:cubicBezTo>
                    <a:pt x="289" y="322"/>
                    <a:pt x="331" y="258"/>
                    <a:pt x="331" y="183"/>
                  </a:cubicBezTo>
                  <a:cubicBezTo>
                    <a:pt x="331" y="81"/>
                    <a:pt x="256" y="0"/>
                    <a:pt x="165" y="0"/>
                  </a:cubicBezTo>
                  <a:cubicBezTo>
                    <a:pt x="76" y="0"/>
                    <a:pt x="0" y="80"/>
                    <a:pt x="0" y="183"/>
                  </a:cubicBezTo>
                  <a:cubicBezTo>
                    <a:pt x="0" y="284"/>
                    <a:pt x="75" y="363"/>
                    <a:pt x="166" y="363"/>
                  </a:cubicBezTo>
                  <a:cubicBezTo>
                    <a:pt x="181" y="363"/>
                    <a:pt x="198" y="360"/>
                    <a:pt x="213" y="356"/>
                  </a:cubicBezTo>
                  <a:cubicBezTo>
                    <a:pt x="220" y="403"/>
                    <a:pt x="227" y="449"/>
                    <a:pt x="274" y="449"/>
                  </a:cubicBezTo>
                  <a:cubicBezTo>
                    <a:pt x="325" y="449"/>
                    <a:pt x="334" y="383"/>
                    <a:pt x="334" y="357"/>
                  </a:cubicBezTo>
                  <a:cubicBezTo>
                    <a:pt x="334" y="352"/>
                    <a:pt x="334" y="347"/>
                    <a:pt x="329" y="347"/>
                  </a:cubicBezTo>
                  <a:cubicBezTo>
                    <a:pt x="324" y="347"/>
                    <a:pt x="324" y="351"/>
                    <a:pt x="323" y="356"/>
                  </a:cubicBezTo>
                  <a:cubicBezTo>
                    <a:pt x="320" y="383"/>
                    <a:pt x="299" y="398"/>
                    <a:pt x="278" y="398"/>
                  </a:cubicBezTo>
                  <a:cubicBezTo>
                    <a:pt x="254" y="398"/>
                    <a:pt x="242" y="381"/>
                    <a:pt x="230" y="3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" name="Freeform 279">
              <a:extLst>
                <a:ext uri="{FF2B5EF4-FFF2-40B4-BE49-F238E27FC236}">
                  <a16:creationId xmlns:a16="http://schemas.microsoft.com/office/drawing/2014/main" id="{5411DD7F-2AC3-4981-87F7-7C349E7603F8}"/>
                </a:ext>
              </a:extLst>
            </p:cNvPr>
            <p:cNvSpPr>
              <a:spLocks/>
            </p:cNvSpPr>
            <p:nvPr>
              <p:custDataLst>
                <p:tags r:id="rId95"/>
              </p:custDataLst>
            </p:nvPr>
          </p:nvSpPr>
          <p:spPr bwMode="auto">
            <a:xfrm>
              <a:off x="10885488" y="3811588"/>
              <a:ext cx="211138" cy="201613"/>
            </a:xfrm>
            <a:custGeom>
              <a:avLst/>
              <a:gdLst>
                <a:gd name="T0" fmla="*/ 179 w 251"/>
                <a:gd name="T1" fmla="*/ 181 h 226"/>
                <a:gd name="T2" fmla="*/ 179 w 251"/>
                <a:gd name="T3" fmla="*/ 226 h 226"/>
                <a:gd name="T4" fmla="*/ 251 w 251"/>
                <a:gd name="T5" fmla="*/ 220 h 226"/>
                <a:gd name="T6" fmla="*/ 251 w 251"/>
                <a:gd name="T7" fmla="*/ 205 h 226"/>
                <a:gd name="T8" fmla="*/ 212 w 251"/>
                <a:gd name="T9" fmla="*/ 177 h 226"/>
                <a:gd name="T10" fmla="*/ 212 w 251"/>
                <a:gd name="T11" fmla="*/ 0 h 226"/>
                <a:gd name="T12" fmla="*/ 139 w 251"/>
                <a:gd name="T13" fmla="*/ 5 h 226"/>
                <a:gd name="T14" fmla="*/ 139 w 251"/>
                <a:gd name="T15" fmla="*/ 21 h 226"/>
                <a:gd name="T16" fmla="*/ 178 w 251"/>
                <a:gd name="T17" fmla="*/ 49 h 226"/>
                <a:gd name="T18" fmla="*/ 178 w 251"/>
                <a:gd name="T19" fmla="*/ 137 h 226"/>
                <a:gd name="T20" fmla="*/ 117 w 251"/>
                <a:gd name="T21" fmla="*/ 215 h 226"/>
                <a:gd name="T22" fmla="*/ 73 w 251"/>
                <a:gd name="T23" fmla="*/ 165 h 226"/>
                <a:gd name="T24" fmla="*/ 73 w 251"/>
                <a:gd name="T25" fmla="*/ 0 h 226"/>
                <a:gd name="T26" fmla="*/ 0 w 251"/>
                <a:gd name="T27" fmla="*/ 5 h 226"/>
                <a:gd name="T28" fmla="*/ 0 w 251"/>
                <a:gd name="T29" fmla="*/ 21 h 226"/>
                <a:gd name="T30" fmla="*/ 39 w 251"/>
                <a:gd name="T31" fmla="*/ 67 h 226"/>
                <a:gd name="T32" fmla="*/ 39 w 251"/>
                <a:gd name="T33" fmla="*/ 141 h 226"/>
                <a:gd name="T34" fmla="*/ 115 w 251"/>
                <a:gd name="T35" fmla="*/ 226 h 226"/>
                <a:gd name="T36" fmla="*/ 179 w 251"/>
                <a:gd name="T37" fmla="*/ 18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1" h="226">
                  <a:moveTo>
                    <a:pt x="179" y="181"/>
                  </a:moveTo>
                  <a:lnTo>
                    <a:pt x="179" y="226"/>
                  </a:lnTo>
                  <a:lnTo>
                    <a:pt x="251" y="220"/>
                  </a:lnTo>
                  <a:lnTo>
                    <a:pt x="251" y="205"/>
                  </a:lnTo>
                  <a:cubicBezTo>
                    <a:pt x="216" y="205"/>
                    <a:pt x="212" y="201"/>
                    <a:pt x="212" y="177"/>
                  </a:cubicBezTo>
                  <a:lnTo>
                    <a:pt x="212" y="0"/>
                  </a:lnTo>
                  <a:lnTo>
                    <a:pt x="139" y="5"/>
                  </a:lnTo>
                  <a:lnTo>
                    <a:pt x="139" y="21"/>
                  </a:lnTo>
                  <a:cubicBezTo>
                    <a:pt x="174" y="21"/>
                    <a:pt x="178" y="24"/>
                    <a:pt x="178" y="49"/>
                  </a:cubicBezTo>
                  <a:lnTo>
                    <a:pt x="178" y="137"/>
                  </a:lnTo>
                  <a:cubicBezTo>
                    <a:pt x="178" y="181"/>
                    <a:pt x="154" y="215"/>
                    <a:pt x="117" y="215"/>
                  </a:cubicBezTo>
                  <a:cubicBezTo>
                    <a:pt x="75" y="215"/>
                    <a:pt x="73" y="191"/>
                    <a:pt x="73" y="165"/>
                  </a:cubicBezTo>
                  <a:lnTo>
                    <a:pt x="73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9" y="21"/>
                    <a:pt x="39" y="22"/>
                    <a:pt x="39" y="67"/>
                  </a:cubicBezTo>
                  <a:lnTo>
                    <a:pt x="39" y="141"/>
                  </a:lnTo>
                  <a:cubicBezTo>
                    <a:pt x="39" y="180"/>
                    <a:pt x="39" y="226"/>
                    <a:pt x="115" y="226"/>
                  </a:cubicBezTo>
                  <a:cubicBezTo>
                    <a:pt x="143" y="226"/>
                    <a:pt x="165" y="212"/>
                    <a:pt x="179" y="18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" name="Freeform 280">
              <a:extLst>
                <a:ext uri="{FF2B5EF4-FFF2-40B4-BE49-F238E27FC236}">
                  <a16:creationId xmlns:a16="http://schemas.microsoft.com/office/drawing/2014/main" id="{3418DA24-FFEF-421A-9735-35322701A35A}"/>
                </a:ext>
              </a:extLst>
            </p:cNvPr>
            <p:cNvSpPr>
              <a:spLocks noEditPoints="1"/>
            </p:cNvSpPr>
            <p:nvPr>
              <p:custDataLst>
                <p:tags r:id="rId96"/>
              </p:custDataLst>
            </p:nvPr>
          </p:nvSpPr>
          <p:spPr bwMode="auto">
            <a:xfrm>
              <a:off x="11123613" y="3808413"/>
              <a:ext cx="188913" cy="204788"/>
            </a:xfrm>
            <a:custGeom>
              <a:avLst/>
              <a:gdLst>
                <a:gd name="T0" fmla="*/ 145 w 225"/>
                <a:gd name="T1" fmla="*/ 185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2 w 225"/>
                <a:gd name="T9" fmla="*/ 151 h 229"/>
                <a:gd name="T10" fmla="*/ 212 w 225"/>
                <a:gd name="T11" fmla="*/ 179 h 229"/>
                <a:gd name="T12" fmla="*/ 194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7 h 229"/>
                <a:gd name="T20" fmla="*/ 90 w 225"/>
                <a:gd name="T21" fmla="*/ 0 h 229"/>
                <a:gd name="T22" fmla="*/ 14 w 225"/>
                <a:gd name="T23" fmla="*/ 56 h 229"/>
                <a:gd name="T24" fmla="*/ 37 w 225"/>
                <a:gd name="T25" fmla="*/ 80 h 229"/>
                <a:gd name="T26" fmla="*/ 60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1 w 225"/>
                <a:gd name="T33" fmla="*/ 74 h 229"/>
                <a:gd name="T34" fmla="*/ 141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5 w 225"/>
                <a:gd name="T43" fmla="*/ 185 h 229"/>
                <a:gd name="T44" fmla="*/ 141 w 225"/>
                <a:gd name="T45" fmla="*/ 103 h 229"/>
                <a:gd name="T46" fmla="*/ 141 w 225"/>
                <a:gd name="T47" fmla="*/ 153 h 229"/>
                <a:gd name="T48" fmla="*/ 83 w 225"/>
                <a:gd name="T49" fmla="*/ 218 h 229"/>
                <a:gd name="T50" fmla="*/ 38 w 225"/>
                <a:gd name="T51" fmla="*/ 175 h 229"/>
                <a:gd name="T52" fmla="*/ 141 w 225"/>
                <a:gd name="T53" fmla="*/ 10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5"/>
                  </a:moveTo>
                  <a:cubicBezTo>
                    <a:pt x="147" y="205"/>
                    <a:pt x="160" y="226"/>
                    <a:pt x="184" y="226"/>
                  </a:cubicBezTo>
                  <a:cubicBezTo>
                    <a:pt x="194" y="226"/>
                    <a:pt x="225" y="219"/>
                    <a:pt x="225" y="179"/>
                  </a:cubicBezTo>
                  <a:lnTo>
                    <a:pt x="225" y="151"/>
                  </a:lnTo>
                  <a:lnTo>
                    <a:pt x="212" y="151"/>
                  </a:lnTo>
                  <a:lnTo>
                    <a:pt x="212" y="179"/>
                  </a:lnTo>
                  <a:cubicBezTo>
                    <a:pt x="212" y="208"/>
                    <a:pt x="200" y="211"/>
                    <a:pt x="194" y="211"/>
                  </a:cubicBezTo>
                  <a:cubicBezTo>
                    <a:pt x="178" y="211"/>
                    <a:pt x="176" y="188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7"/>
                  </a:cubicBezTo>
                  <a:cubicBezTo>
                    <a:pt x="138" y="8"/>
                    <a:pt x="113" y="0"/>
                    <a:pt x="90" y="0"/>
                  </a:cubicBezTo>
                  <a:cubicBezTo>
                    <a:pt x="49" y="0"/>
                    <a:pt x="14" y="23"/>
                    <a:pt x="14" y="56"/>
                  </a:cubicBezTo>
                  <a:cubicBezTo>
                    <a:pt x="14" y="71"/>
                    <a:pt x="24" y="80"/>
                    <a:pt x="37" y="80"/>
                  </a:cubicBezTo>
                  <a:cubicBezTo>
                    <a:pt x="51" y="80"/>
                    <a:pt x="60" y="70"/>
                    <a:pt x="60" y="57"/>
                  </a:cubicBezTo>
                  <a:cubicBezTo>
                    <a:pt x="60" y="51"/>
                    <a:pt x="58" y="34"/>
                    <a:pt x="35" y="34"/>
                  </a:cubicBezTo>
                  <a:cubicBezTo>
                    <a:pt x="48" y="16"/>
                    <a:pt x="73" y="11"/>
                    <a:pt x="89" y="11"/>
                  </a:cubicBezTo>
                  <a:cubicBezTo>
                    <a:pt x="113" y="11"/>
                    <a:pt x="141" y="30"/>
                    <a:pt x="141" y="74"/>
                  </a:cubicBezTo>
                  <a:lnTo>
                    <a:pt x="141" y="93"/>
                  </a:lnTo>
                  <a:cubicBezTo>
                    <a:pt x="116" y="94"/>
                    <a:pt x="81" y="96"/>
                    <a:pt x="50" y="111"/>
                  </a:cubicBezTo>
                  <a:cubicBezTo>
                    <a:pt x="12" y="128"/>
                    <a:pt x="0" y="154"/>
                    <a:pt x="0" y="176"/>
                  </a:cubicBezTo>
                  <a:cubicBezTo>
                    <a:pt x="0" y="216"/>
                    <a:pt x="48" y="229"/>
                    <a:pt x="80" y="229"/>
                  </a:cubicBezTo>
                  <a:cubicBezTo>
                    <a:pt x="113" y="229"/>
                    <a:pt x="135" y="209"/>
                    <a:pt x="145" y="185"/>
                  </a:cubicBezTo>
                  <a:close/>
                  <a:moveTo>
                    <a:pt x="141" y="103"/>
                  </a:moveTo>
                  <a:lnTo>
                    <a:pt x="141" y="153"/>
                  </a:lnTo>
                  <a:cubicBezTo>
                    <a:pt x="141" y="201"/>
                    <a:pt x="106" y="218"/>
                    <a:pt x="83" y="218"/>
                  </a:cubicBezTo>
                  <a:cubicBezTo>
                    <a:pt x="59" y="218"/>
                    <a:pt x="38" y="200"/>
                    <a:pt x="38" y="175"/>
                  </a:cubicBezTo>
                  <a:cubicBezTo>
                    <a:pt x="38" y="148"/>
                    <a:pt x="59" y="106"/>
                    <a:pt x="141" y="10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" name="Freeform 281">
              <a:extLst>
                <a:ext uri="{FF2B5EF4-FFF2-40B4-BE49-F238E27FC236}">
                  <a16:creationId xmlns:a16="http://schemas.microsoft.com/office/drawing/2014/main" id="{E562F359-EA8E-44E6-AE0E-8144D65CCBA9}"/>
                </a:ext>
              </a:extLst>
            </p:cNvPr>
            <p:cNvSpPr>
              <a:spLocks noEditPoints="1"/>
            </p:cNvSpPr>
            <p:nvPr>
              <p:custDataLst>
                <p:tags r:id="rId97"/>
              </p:custDataLst>
            </p:nvPr>
          </p:nvSpPr>
          <p:spPr bwMode="auto">
            <a:xfrm>
              <a:off x="11329988" y="3698875"/>
              <a:ext cx="206375" cy="314325"/>
            </a:xfrm>
            <a:custGeom>
              <a:avLst/>
              <a:gdLst>
                <a:gd name="T0" fmla="*/ 172 w 246"/>
                <a:gd name="T1" fmla="*/ 319 h 352"/>
                <a:gd name="T2" fmla="*/ 172 w 246"/>
                <a:gd name="T3" fmla="*/ 352 h 352"/>
                <a:gd name="T4" fmla="*/ 246 w 246"/>
                <a:gd name="T5" fmla="*/ 346 h 352"/>
                <a:gd name="T6" fmla="*/ 246 w 246"/>
                <a:gd name="T7" fmla="*/ 331 h 352"/>
                <a:gd name="T8" fmla="*/ 207 w 246"/>
                <a:gd name="T9" fmla="*/ 303 h 352"/>
                <a:gd name="T10" fmla="*/ 207 w 246"/>
                <a:gd name="T11" fmla="*/ 0 h 352"/>
                <a:gd name="T12" fmla="*/ 135 w 246"/>
                <a:gd name="T13" fmla="*/ 5 h 352"/>
                <a:gd name="T14" fmla="*/ 135 w 246"/>
                <a:gd name="T15" fmla="*/ 21 h 352"/>
                <a:gd name="T16" fmla="*/ 174 w 246"/>
                <a:gd name="T17" fmla="*/ 49 h 352"/>
                <a:gd name="T18" fmla="*/ 174 w 246"/>
                <a:gd name="T19" fmla="*/ 157 h 352"/>
                <a:gd name="T20" fmla="*/ 111 w 246"/>
                <a:gd name="T21" fmla="*/ 126 h 352"/>
                <a:gd name="T22" fmla="*/ 0 w 246"/>
                <a:gd name="T23" fmla="*/ 239 h 352"/>
                <a:gd name="T24" fmla="*/ 106 w 246"/>
                <a:gd name="T25" fmla="*/ 352 h 352"/>
                <a:gd name="T26" fmla="*/ 172 w 246"/>
                <a:gd name="T27" fmla="*/ 319 h 352"/>
                <a:gd name="T28" fmla="*/ 172 w 246"/>
                <a:gd name="T29" fmla="*/ 185 h 352"/>
                <a:gd name="T30" fmla="*/ 172 w 246"/>
                <a:gd name="T31" fmla="*/ 287 h 352"/>
                <a:gd name="T32" fmla="*/ 167 w 246"/>
                <a:gd name="T33" fmla="*/ 306 h 352"/>
                <a:gd name="T34" fmla="*/ 108 w 246"/>
                <a:gd name="T35" fmla="*/ 341 h 352"/>
                <a:gd name="T36" fmla="*/ 56 w 246"/>
                <a:gd name="T37" fmla="*/ 309 h 352"/>
                <a:gd name="T38" fmla="*/ 41 w 246"/>
                <a:gd name="T39" fmla="*/ 239 h 352"/>
                <a:gd name="T40" fmla="*/ 57 w 246"/>
                <a:gd name="T41" fmla="*/ 169 h 352"/>
                <a:gd name="T42" fmla="*/ 113 w 246"/>
                <a:gd name="T43" fmla="*/ 137 h 352"/>
                <a:gd name="T44" fmla="*/ 167 w 246"/>
                <a:gd name="T45" fmla="*/ 167 h 352"/>
                <a:gd name="T46" fmla="*/ 172 w 246"/>
                <a:gd name="T47" fmla="*/ 185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352">
                  <a:moveTo>
                    <a:pt x="172" y="319"/>
                  </a:moveTo>
                  <a:lnTo>
                    <a:pt x="172" y="352"/>
                  </a:lnTo>
                  <a:lnTo>
                    <a:pt x="246" y="346"/>
                  </a:lnTo>
                  <a:lnTo>
                    <a:pt x="246" y="331"/>
                  </a:lnTo>
                  <a:cubicBezTo>
                    <a:pt x="211" y="331"/>
                    <a:pt x="207" y="327"/>
                    <a:pt x="207" y="303"/>
                  </a:cubicBezTo>
                  <a:lnTo>
                    <a:pt x="207" y="0"/>
                  </a:lnTo>
                  <a:lnTo>
                    <a:pt x="135" y="5"/>
                  </a:lnTo>
                  <a:lnTo>
                    <a:pt x="135" y="21"/>
                  </a:lnTo>
                  <a:cubicBezTo>
                    <a:pt x="170" y="21"/>
                    <a:pt x="174" y="24"/>
                    <a:pt x="174" y="49"/>
                  </a:cubicBezTo>
                  <a:lnTo>
                    <a:pt x="174" y="157"/>
                  </a:lnTo>
                  <a:cubicBezTo>
                    <a:pt x="160" y="139"/>
                    <a:pt x="138" y="126"/>
                    <a:pt x="111" y="126"/>
                  </a:cubicBezTo>
                  <a:cubicBezTo>
                    <a:pt x="52" y="126"/>
                    <a:pt x="0" y="175"/>
                    <a:pt x="0" y="239"/>
                  </a:cubicBezTo>
                  <a:cubicBezTo>
                    <a:pt x="0" y="302"/>
                    <a:pt x="49" y="352"/>
                    <a:pt x="106" y="352"/>
                  </a:cubicBezTo>
                  <a:cubicBezTo>
                    <a:pt x="138" y="352"/>
                    <a:pt x="160" y="335"/>
                    <a:pt x="172" y="319"/>
                  </a:cubicBezTo>
                  <a:close/>
                  <a:moveTo>
                    <a:pt x="172" y="185"/>
                  </a:moveTo>
                  <a:lnTo>
                    <a:pt x="172" y="287"/>
                  </a:lnTo>
                  <a:cubicBezTo>
                    <a:pt x="172" y="296"/>
                    <a:pt x="172" y="297"/>
                    <a:pt x="167" y="306"/>
                  </a:cubicBezTo>
                  <a:cubicBezTo>
                    <a:pt x="152" y="330"/>
                    <a:pt x="130" y="341"/>
                    <a:pt x="108" y="341"/>
                  </a:cubicBezTo>
                  <a:cubicBezTo>
                    <a:pt x="86" y="341"/>
                    <a:pt x="68" y="328"/>
                    <a:pt x="56" y="309"/>
                  </a:cubicBezTo>
                  <a:cubicBezTo>
                    <a:pt x="43" y="288"/>
                    <a:pt x="41" y="260"/>
                    <a:pt x="41" y="239"/>
                  </a:cubicBezTo>
                  <a:cubicBezTo>
                    <a:pt x="41" y="221"/>
                    <a:pt x="42" y="191"/>
                    <a:pt x="57" y="169"/>
                  </a:cubicBezTo>
                  <a:cubicBezTo>
                    <a:pt x="67" y="153"/>
                    <a:pt x="86" y="137"/>
                    <a:pt x="113" y="137"/>
                  </a:cubicBezTo>
                  <a:cubicBezTo>
                    <a:pt x="131" y="137"/>
                    <a:pt x="152" y="144"/>
                    <a:pt x="167" y="167"/>
                  </a:cubicBezTo>
                  <a:cubicBezTo>
                    <a:pt x="172" y="175"/>
                    <a:pt x="172" y="176"/>
                    <a:pt x="172" y="18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" name="Freeform 282">
              <a:extLst>
                <a:ext uri="{FF2B5EF4-FFF2-40B4-BE49-F238E27FC236}">
                  <a16:creationId xmlns:a16="http://schemas.microsoft.com/office/drawing/2014/main" id="{6150A9D7-1E39-425E-8CF7-D96F73C80667}"/>
                </a:ext>
              </a:extLst>
            </p:cNvPr>
            <p:cNvSpPr>
              <a:spLocks/>
            </p:cNvSpPr>
            <p:nvPr>
              <p:custDataLst>
                <p:tags r:id="rId98"/>
              </p:custDataLst>
            </p:nvPr>
          </p:nvSpPr>
          <p:spPr bwMode="auto">
            <a:xfrm>
              <a:off x="11560176" y="3811588"/>
              <a:ext cx="139700" cy="196850"/>
            </a:xfrm>
            <a:custGeom>
              <a:avLst/>
              <a:gdLst>
                <a:gd name="T0" fmla="*/ 69 w 167"/>
                <a:gd name="T1" fmla="*/ 55 h 220"/>
                <a:gd name="T2" fmla="*/ 69 w 167"/>
                <a:gd name="T3" fmla="*/ 0 h 220"/>
                <a:gd name="T4" fmla="*/ 0 w 167"/>
                <a:gd name="T5" fmla="*/ 5 h 220"/>
                <a:gd name="T6" fmla="*/ 0 w 167"/>
                <a:gd name="T7" fmla="*/ 21 h 220"/>
                <a:gd name="T8" fmla="*/ 39 w 167"/>
                <a:gd name="T9" fmla="*/ 49 h 220"/>
                <a:gd name="T10" fmla="*/ 39 w 167"/>
                <a:gd name="T11" fmla="*/ 182 h 220"/>
                <a:gd name="T12" fmla="*/ 0 w 167"/>
                <a:gd name="T13" fmla="*/ 205 h 220"/>
                <a:gd name="T14" fmla="*/ 0 w 167"/>
                <a:gd name="T15" fmla="*/ 220 h 220"/>
                <a:gd name="T16" fmla="*/ 56 w 167"/>
                <a:gd name="T17" fmla="*/ 219 h 220"/>
                <a:gd name="T18" fmla="*/ 120 w 167"/>
                <a:gd name="T19" fmla="*/ 220 h 220"/>
                <a:gd name="T20" fmla="*/ 120 w 167"/>
                <a:gd name="T21" fmla="*/ 205 h 220"/>
                <a:gd name="T22" fmla="*/ 109 w 167"/>
                <a:gd name="T23" fmla="*/ 205 h 220"/>
                <a:gd name="T24" fmla="*/ 71 w 167"/>
                <a:gd name="T25" fmla="*/ 181 h 220"/>
                <a:gd name="T26" fmla="*/ 71 w 167"/>
                <a:gd name="T27" fmla="*/ 104 h 220"/>
                <a:gd name="T28" fmla="*/ 130 w 167"/>
                <a:gd name="T29" fmla="*/ 11 h 220"/>
                <a:gd name="T30" fmla="*/ 136 w 167"/>
                <a:gd name="T31" fmla="*/ 11 h 220"/>
                <a:gd name="T32" fmla="*/ 124 w 167"/>
                <a:gd name="T33" fmla="*/ 31 h 220"/>
                <a:gd name="T34" fmla="*/ 146 w 167"/>
                <a:gd name="T35" fmla="*/ 52 h 220"/>
                <a:gd name="T36" fmla="*/ 167 w 167"/>
                <a:gd name="T37" fmla="*/ 30 h 220"/>
                <a:gd name="T38" fmla="*/ 130 w 167"/>
                <a:gd name="T39" fmla="*/ 0 h 220"/>
                <a:gd name="T40" fmla="*/ 69 w 167"/>
                <a:gd name="T41" fmla="*/ 5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7" h="220">
                  <a:moveTo>
                    <a:pt x="69" y="55"/>
                  </a:moveTo>
                  <a:lnTo>
                    <a:pt x="69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9" y="220"/>
                    <a:pt x="42" y="219"/>
                    <a:pt x="56" y="219"/>
                  </a:cubicBezTo>
                  <a:cubicBezTo>
                    <a:pt x="76" y="219"/>
                    <a:pt x="100" y="219"/>
                    <a:pt x="120" y="220"/>
                  </a:cubicBezTo>
                  <a:lnTo>
                    <a:pt x="120" y="205"/>
                  </a:lnTo>
                  <a:lnTo>
                    <a:pt x="109" y="205"/>
                  </a:lnTo>
                  <a:cubicBezTo>
                    <a:pt x="72" y="205"/>
                    <a:pt x="71" y="199"/>
                    <a:pt x="71" y="181"/>
                  </a:cubicBezTo>
                  <a:lnTo>
                    <a:pt x="71" y="104"/>
                  </a:lnTo>
                  <a:cubicBezTo>
                    <a:pt x="71" y="55"/>
                    <a:pt x="92" y="11"/>
                    <a:pt x="130" y="11"/>
                  </a:cubicBezTo>
                  <a:cubicBezTo>
                    <a:pt x="134" y="11"/>
                    <a:pt x="135" y="11"/>
                    <a:pt x="136" y="11"/>
                  </a:cubicBezTo>
                  <a:cubicBezTo>
                    <a:pt x="134" y="12"/>
                    <a:pt x="124" y="18"/>
                    <a:pt x="124" y="31"/>
                  </a:cubicBezTo>
                  <a:cubicBezTo>
                    <a:pt x="124" y="45"/>
                    <a:pt x="135" y="52"/>
                    <a:pt x="146" y="52"/>
                  </a:cubicBezTo>
                  <a:cubicBezTo>
                    <a:pt x="155" y="52"/>
                    <a:pt x="167" y="46"/>
                    <a:pt x="167" y="30"/>
                  </a:cubicBezTo>
                  <a:cubicBezTo>
                    <a:pt x="167" y="14"/>
                    <a:pt x="152" y="0"/>
                    <a:pt x="130" y="0"/>
                  </a:cubicBezTo>
                  <a:cubicBezTo>
                    <a:pt x="94" y="0"/>
                    <a:pt x="76" y="33"/>
                    <a:pt x="69" y="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" name="Freeform 283">
              <a:extLst>
                <a:ext uri="{FF2B5EF4-FFF2-40B4-BE49-F238E27FC236}">
                  <a16:creationId xmlns:a16="http://schemas.microsoft.com/office/drawing/2014/main" id="{973B7989-D57C-478F-A592-F8A10441D686}"/>
                </a:ext>
              </a:extLst>
            </p:cNvPr>
            <p:cNvSpPr>
              <a:spLocks noEditPoints="1"/>
            </p:cNvSpPr>
            <p:nvPr>
              <p:custDataLst>
                <p:tags r:id="rId99"/>
              </p:custDataLst>
            </p:nvPr>
          </p:nvSpPr>
          <p:spPr bwMode="auto">
            <a:xfrm>
              <a:off x="11730038" y="3808413"/>
              <a:ext cx="188913" cy="204788"/>
            </a:xfrm>
            <a:custGeom>
              <a:avLst/>
              <a:gdLst>
                <a:gd name="T0" fmla="*/ 145 w 225"/>
                <a:gd name="T1" fmla="*/ 185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2 w 225"/>
                <a:gd name="T9" fmla="*/ 151 h 229"/>
                <a:gd name="T10" fmla="*/ 212 w 225"/>
                <a:gd name="T11" fmla="*/ 179 h 229"/>
                <a:gd name="T12" fmla="*/ 194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7 h 229"/>
                <a:gd name="T20" fmla="*/ 90 w 225"/>
                <a:gd name="T21" fmla="*/ 0 h 229"/>
                <a:gd name="T22" fmla="*/ 14 w 225"/>
                <a:gd name="T23" fmla="*/ 56 h 229"/>
                <a:gd name="T24" fmla="*/ 37 w 225"/>
                <a:gd name="T25" fmla="*/ 80 h 229"/>
                <a:gd name="T26" fmla="*/ 60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1 w 225"/>
                <a:gd name="T33" fmla="*/ 74 h 229"/>
                <a:gd name="T34" fmla="*/ 141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5 w 225"/>
                <a:gd name="T43" fmla="*/ 185 h 229"/>
                <a:gd name="T44" fmla="*/ 141 w 225"/>
                <a:gd name="T45" fmla="*/ 103 h 229"/>
                <a:gd name="T46" fmla="*/ 141 w 225"/>
                <a:gd name="T47" fmla="*/ 153 h 229"/>
                <a:gd name="T48" fmla="*/ 83 w 225"/>
                <a:gd name="T49" fmla="*/ 218 h 229"/>
                <a:gd name="T50" fmla="*/ 38 w 225"/>
                <a:gd name="T51" fmla="*/ 175 h 229"/>
                <a:gd name="T52" fmla="*/ 141 w 225"/>
                <a:gd name="T53" fmla="*/ 10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5"/>
                  </a:moveTo>
                  <a:cubicBezTo>
                    <a:pt x="147" y="205"/>
                    <a:pt x="160" y="226"/>
                    <a:pt x="184" y="226"/>
                  </a:cubicBezTo>
                  <a:cubicBezTo>
                    <a:pt x="194" y="226"/>
                    <a:pt x="225" y="219"/>
                    <a:pt x="225" y="179"/>
                  </a:cubicBezTo>
                  <a:lnTo>
                    <a:pt x="225" y="151"/>
                  </a:lnTo>
                  <a:lnTo>
                    <a:pt x="212" y="151"/>
                  </a:lnTo>
                  <a:lnTo>
                    <a:pt x="212" y="179"/>
                  </a:lnTo>
                  <a:cubicBezTo>
                    <a:pt x="212" y="208"/>
                    <a:pt x="200" y="211"/>
                    <a:pt x="194" y="211"/>
                  </a:cubicBezTo>
                  <a:cubicBezTo>
                    <a:pt x="178" y="211"/>
                    <a:pt x="176" y="188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7"/>
                  </a:cubicBezTo>
                  <a:cubicBezTo>
                    <a:pt x="138" y="8"/>
                    <a:pt x="113" y="0"/>
                    <a:pt x="90" y="0"/>
                  </a:cubicBezTo>
                  <a:cubicBezTo>
                    <a:pt x="49" y="0"/>
                    <a:pt x="14" y="23"/>
                    <a:pt x="14" y="56"/>
                  </a:cubicBezTo>
                  <a:cubicBezTo>
                    <a:pt x="14" y="71"/>
                    <a:pt x="24" y="80"/>
                    <a:pt x="37" y="80"/>
                  </a:cubicBezTo>
                  <a:cubicBezTo>
                    <a:pt x="51" y="80"/>
                    <a:pt x="60" y="70"/>
                    <a:pt x="60" y="57"/>
                  </a:cubicBezTo>
                  <a:cubicBezTo>
                    <a:pt x="60" y="51"/>
                    <a:pt x="58" y="34"/>
                    <a:pt x="35" y="34"/>
                  </a:cubicBezTo>
                  <a:cubicBezTo>
                    <a:pt x="48" y="16"/>
                    <a:pt x="73" y="11"/>
                    <a:pt x="89" y="11"/>
                  </a:cubicBezTo>
                  <a:cubicBezTo>
                    <a:pt x="113" y="11"/>
                    <a:pt x="141" y="30"/>
                    <a:pt x="141" y="74"/>
                  </a:cubicBezTo>
                  <a:lnTo>
                    <a:pt x="141" y="93"/>
                  </a:lnTo>
                  <a:cubicBezTo>
                    <a:pt x="116" y="94"/>
                    <a:pt x="81" y="96"/>
                    <a:pt x="50" y="111"/>
                  </a:cubicBezTo>
                  <a:cubicBezTo>
                    <a:pt x="12" y="128"/>
                    <a:pt x="0" y="154"/>
                    <a:pt x="0" y="176"/>
                  </a:cubicBezTo>
                  <a:cubicBezTo>
                    <a:pt x="0" y="216"/>
                    <a:pt x="48" y="229"/>
                    <a:pt x="80" y="229"/>
                  </a:cubicBezTo>
                  <a:cubicBezTo>
                    <a:pt x="112" y="229"/>
                    <a:pt x="135" y="209"/>
                    <a:pt x="145" y="185"/>
                  </a:cubicBezTo>
                  <a:close/>
                  <a:moveTo>
                    <a:pt x="141" y="103"/>
                  </a:moveTo>
                  <a:lnTo>
                    <a:pt x="141" y="153"/>
                  </a:lnTo>
                  <a:cubicBezTo>
                    <a:pt x="141" y="201"/>
                    <a:pt x="105" y="218"/>
                    <a:pt x="83" y="218"/>
                  </a:cubicBezTo>
                  <a:cubicBezTo>
                    <a:pt x="59" y="218"/>
                    <a:pt x="38" y="200"/>
                    <a:pt x="38" y="175"/>
                  </a:cubicBezTo>
                  <a:cubicBezTo>
                    <a:pt x="38" y="148"/>
                    <a:pt x="59" y="106"/>
                    <a:pt x="141" y="10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" name="Freeform 284">
              <a:extLst>
                <a:ext uri="{FF2B5EF4-FFF2-40B4-BE49-F238E27FC236}">
                  <a16:creationId xmlns:a16="http://schemas.microsoft.com/office/drawing/2014/main" id="{01E691F6-CFB0-43A2-91FC-3710E0AEF7E9}"/>
                </a:ext>
              </a:extLst>
            </p:cNvPr>
            <p:cNvSpPr>
              <a:spLocks/>
            </p:cNvSpPr>
            <p:nvPr>
              <p:custDataLst>
                <p:tags r:id="rId100"/>
              </p:custDataLst>
            </p:nvPr>
          </p:nvSpPr>
          <p:spPr bwMode="auto">
            <a:xfrm>
              <a:off x="11928476" y="3733800"/>
              <a:ext cx="131763" cy="279400"/>
            </a:xfrm>
            <a:custGeom>
              <a:avLst/>
              <a:gdLst>
                <a:gd name="T0" fmla="*/ 77 w 156"/>
                <a:gd name="T1" fmla="*/ 108 h 313"/>
                <a:gd name="T2" fmla="*/ 149 w 156"/>
                <a:gd name="T3" fmla="*/ 108 h 313"/>
                <a:gd name="T4" fmla="*/ 149 w 156"/>
                <a:gd name="T5" fmla="*/ 92 h 313"/>
                <a:gd name="T6" fmla="*/ 77 w 156"/>
                <a:gd name="T7" fmla="*/ 92 h 313"/>
                <a:gd name="T8" fmla="*/ 77 w 156"/>
                <a:gd name="T9" fmla="*/ 0 h 313"/>
                <a:gd name="T10" fmla="*/ 65 w 156"/>
                <a:gd name="T11" fmla="*/ 0 h 313"/>
                <a:gd name="T12" fmla="*/ 0 w 156"/>
                <a:gd name="T13" fmla="*/ 97 h 313"/>
                <a:gd name="T14" fmla="*/ 0 w 156"/>
                <a:gd name="T15" fmla="*/ 108 h 313"/>
                <a:gd name="T16" fmla="*/ 43 w 156"/>
                <a:gd name="T17" fmla="*/ 108 h 313"/>
                <a:gd name="T18" fmla="*/ 43 w 156"/>
                <a:gd name="T19" fmla="*/ 245 h 313"/>
                <a:gd name="T20" fmla="*/ 107 w 156"/>
                <a:gd name="T21" fmla="*/ 313 h 313"/>
                <a:gd name="T22" fmla="*/ 156 w 156"/>
                <a:gd name="T23" fmla="*/ 245 h 313"/>
                <a:gd name="T24" fmla="*/ 156 w 156"/>
                <a:gd name="T25" fmla="*/ 217 h 313"/>
                <a:gd name="T26" fmla="*/ 144 w 156"/>
                <a:gd name="T27" fmla="*/ 217 h 313"/>
                <a:gd name="T28" fmla="*/ 144 w 156"/>
                <a:gd name="T29" fmla="*/ 244 h 313"/>
                <a:gd name="T30" fmla="*/ 111 w 156"/>
                <a:gd name="T31" fmla="*/ 300 h 313"/>
                <a:gd name="T32" fmla="*/ 77 w 156"/>
                <a:gd name="T33" fmla="*/ 246 h 313"/>
                <a:gd name="T34" fmla="*/ 77 w 156"/>
                <a:gd name="T35" fmla="*/ 10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3">
                  <a:moveTo>
                    <a:pt x="77" y="108"/>
                  </a:moveTo>
                  <a:lnTo>
                    <a:pt x="149" y="108"/>
                  </a:lnTo>
                  <a:lnTo>
                    <a:pt x="149" y="92"/>
                  </a:lnTo>
                  <a:lnTo>
                    <a:pt x="77" y="92"/>
                  </a:lnTo>
                  <a:lnTo>
                    <a:pt x="77" y="0"/>
                  </a:lnTo>
                  <a:lnTo>
                    <a:pt x="65" y="0"/>
                  </a:lnTo>
                  <a:cubicBezTo>
                    <a:pt x="64" y="41"/>
                    <a:pt x="49" y="95"/>
                    <a:pt x="0" y="97"/>
                  </a:cubicBezTo>
                  <a:lnTo>
                    <a:pt x="0" y="108"/>
                  </a:lnTo>
                  <a:lnTo>
                    <a:pt x="43" y="108"/>
                  </a:lnTo>
                  <a:lnTo>
                    <a:pt x="43" y="245"/>
                  </a:lnTo>
                  <a:cubicBezTo>
                    <a:pt x="43" y="307"/>
                    <a:pt x="89" y="313"/>
                    <a:pt x="107" y="313"/>
                  </a:cubicBezTo>
                  <a:cubicBezTo>
                    <a:pt x="143" y="313"/>
                    <a:pt x="156" y="277"/>
                    <a:pt x="156" y="245"/>
                  </a:cubicBezTo>
                  <a:lnTo>
                    <a:pt x="156" y="217"/>
                  </a:lnTo>
                  <a:lnTo>
                    <a:pt x="144" y="217"/>
                  </a:lnTo>
                  <a:lnTo>
                    <a:pt x="144" y="244"/>
                  </a:lnTo>
                  <a:cubicBezTo>
                    <a:pt x="144" y="281"/>
                    <a:pt x="129" y="300"/>
                    <a:pt x="111" y="300"/>
                  </a:cubicBezTo>
                  <a:cubicBezTo>
                    <a:pt x="77" y="300"/>
                    <a:pt x="77" y="255"/>
                    <a:pt x="77" y="246"/>
                  </a:cubicBezTo>
                  <a:lnTo>
                    <a:pt x="77" y="10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6" name="Freeform 285">
              <a:extLst>
                <a:ext uri="{FF2B5EF4-FFF2-40B4-BE49-F238E27FC236}">
                  <a16:creationId xmlns:a16="http://schemas.microsoft.com/office/drawing/2014/main" id="{BA8E914C-D641-4070-823C-57846916C163}"/>
                </a:ext>
              </a:extLst>
            </p:cNvPr>
            <p:cNvSpPr>
              <a:spLocks noEditPoints="1"/>
            </p:cNvSpPr>
            <p:nvPr>
              <p:custDataLst>
                <p:tags r:id="rId101"/>
              </p:custDataLst>
            </p:nvPr>
          </p:nvSpPr>
          <p:spPr bwMode="auto">
            <a:xfrm>
              <a:off x="12098338" y="3709988"/>
              <a:ext cx="88900" cy="298450"/>
            </a:xfrm>
            <a:custGeom>
              <a:avLst/>
              <a:gdLst>
                <a:gd name="T0" fmla="*/ 72 w 107"/>
                <a:gd name="T1" fmla="*/ 114 h 334"/>
                <a:gd name="T2" fmla="*/ 2 w 107"/>
                <a:gd name="T3" fmla="*/ 119 h 334"/>
                <a:gd name="T4" fmla="*/ 2 w 107"/>
                <a:gd name="T5" fmla="*/ 135 h 334"/>
                <a:gd name="T6" fmla="*/ 39 w 107"/>
                <a:gd name="T7" fmla="*/ 162 h 334"/>
                <a:gd name="T8" fmla="*/ 39 w 107"/>
                <a:gd name="T9" fmla="*/ 296 h 334"/>
                <a:gd name="T10" fmla="*/ 0 w 107"/>
                <a:gd name="T11" fmla="*/ 319 h 334"/>
                <a:gd name="T12" fmla="*/ 0 w 107"/>
                <a:gd name="T13" fmla="*/ 334 h 334"/>
                <a:gd name="T14" fmla="*/ 55 w 107"/>
                <a:gd name="T15" fmla="*/ 333 h 334"/>
                <a:gd name="T16" fmla="*/ 107 w 107"/>
                <a:gd name="T17" fmla="*/ 334 h 334"/>
                <a:gd name="T18" fmla="*/ 107 w 107"/>
                <a:gd name="T19" fmla="*/ 319 h 334"/>
                <a:gd name="T20" fmla="*/ 72 w 107"/>
                <a:gd name="T21" fmla="*/ 297 h 334"/>
                <a:gd name="T22" fmla="*/ 72 w 107"/>
                <a:gd name="T23" fmla="*/ 114 h 334"/>
                <a:gd name="T24" fmla="*/ 74 w 107"/>
                <a:gd name="T25" fmla="*/ 27 h 334"/>
                <a:gd name="T26" fmla="*/ 47 w 107"/>
                <a:gd name="T27" fmla="*/ 0 h 334"/>
                <a:gd name="T28" fmla="*/ 21 w 107"/>
                <a:gd name="T29" fmla="*/ 27 h 334"/>
                <a:gd name="T30" fmla="*/ 47 w 107"/>
                <a:gd name="T31" fmla="*/ 53 h 334"/>
                <a:gd name="T32" fmla="*/ 74 w 107"/>
                <a:gd name="T33" fmla="*/ 2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334">
                  <a:moveTo>
                    <a:pt x="72" y="114"/>
                  </a:moveTo>
                  <a:lnTo>
                    <a:pt x="2" y="119"/>
                  </a:lnTo>
                  <a:lnTo>
                    <a:pt x="2" y="135"/>
                  </a:lnTo>
                  <a:cubicBezTo>
                    <a:pt x="35" y="135"/>
                    <a:pt x="39" y="138"/>
                    <a:pt x="39" y="162"/>
                  </a:cubicBezTo>
                  <a:lnTo>
                    <a:pt x="39" y="296"/>
                  </a:lnTo>
                  <a:cubicBezTo>
                    <a:pt x="39" y="319"/>
                    <a:pt x="34" y="319"/>
                    <a:pt x="0" y="319"/>
                  </a:cubicBezTo>
                  <a:lnTo>
                    <a:pt x="0" y="334"/>
                  </a:lnTo>
                  <a:cubicBezTo>
                    <a:pt x="16" y="334"/>
                    <a:pt x="43" y="333"/>
                    <a:pt x="55" y="333"/>
                  </a:cubicBezTo>
                  <a:cubicBezTo>
                    <a:pt x="72" y="333"/>
                    <a:pt x="90" y="334"/>
                    <a:pt x="107" y="334"/>
                  </a:cubicBezTo>
                  <a:lnTo>
                    <a:pt x="107" y="319"/>
                  </a:lnTo>
                  <a:cubicBezTo>
                    <a:pt x="74" y="319"/>
                    <a:pt x="72" y="316"/>
                    <a:pt x="72" y="297"/>
                  </a:cubicBezTo>
                  <a:lnTo>
                    <a:pt x="72" y="114"/>
                  </a:lnTo>
                  <a:close/>
                  <a:moveTo>
                    <a:pt x="74" y="27"/>
                  </a:moveTo>
                  <a:cubicBezTo>
                    <a:pt x="74" y="11"/>
                    <a:pt x="61" y="0"/>
                    <a:pt x="47" y="0"/>
                  </a:cubicBezTo>
                  <a:cubicBezTo>
                    <a:pt x="32" y="0"/>
                    <a:pt x="21" y="14"/>
                    <a:pt x="21" y="27"/>
                  </a:cubicBezTo>
                  <a:cubicBezTo>
                    <a:pt x="21" y="40"/>
                    <a:pt x="32" y="53"/>
                    <a:pt x="47" y="53"/>
                  </a:cubicBezTo>
                  <a:cubicBezTo>
                    <a:pt x="61" y="53"/>
                    <a:pt x="74" y="43"/>
                    <a:pt x="74" y="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" name="Freeform 286">
              <a:extLst>
                <a:ext uri="{FF2B5EF4-FFF2-40B4-BE49-F238E27FC236}">
                  <a16:creationId xmlns:a16="http://schemas.microsoft.com/office/drawing/2014/main" id="{3B6D4401-ECAB-4300-960C-C349E4285593}"/>
                </a:ext>
              </a:extLst>
            </p:cNvPr>
            <p:cNvSpPr>
              <a:spLocks/>
            </p:cNvSpPr>
            <p:nvPr>
              <p:custDataLst>
                <p:tags r:id="rId102"/>
              </p:custDataLst>
            </p:nvPr>
          </p:nvSpPr>
          <p:spPr bwMode="auto">
            <a:xfrm>
              <a:off x="12214226" y="3808413"/>
              <a:ext cx="160338" cy="204788"/>
            </a:xfrm>
            <a:custGeom>
              <a:avLst/>
              <a:gdLst>
                <a:gd name="T0" fmla="*/ 41 w 190"/>
                <a:gd name="T1" fmla="*/ 114 h 229"/>
                <a:gd name="T2" fmla="*/ 109 w 190"/>
                <a:gd name="T3" fmla="*/ 12 h 229"/>
                <a:gd name="T4" fmla="*/ 162 w 190"/>
                <a:gd name="T5" fmla="*/ 31 h 229"/>
                <a:gd name="T6" fmla="*/ 139 w 190"/>
                <a:gd name="T7" fmla="*/ 54 h 229"/>
                <a:gd name="T8" fmla="*/ 161 w 190"/>
                <a:gd name="T9" fmla="*/ 77 h 229"/>
                <a:gd name="T10" fmla="*/ 184 w 190"/>
                <a:gd name="T11" fmla="*/ 53 h 229"/>
                <a:gd name="T12" fmla="*/ 108 w 190"/>
                <a:gd name="T13" fmla="*/ 0 h 229"/>
                <a:gd name="T14" fmla="*/ 0 w 190"/>
                <a:gd name="T15" fmla="*/ 115 h 229"/>
                <a:gd name="T16" fmla="*/ 107 w 190"/>
                <a:gd name="T17" fmla="*/ 229 h 229"/>
                <a:gd name="T18" fmla="*/ 190 w 190"/>
                <a:gd name="T19" fmla="*/ 164 h 229"/>
                <a:gd name="T20" fmla="*/ 183 w 190"/>
                <a:gd name="T21" fmla="*/ 159 h 229"/>
                <a:gd name="T22" fmla="*/ 177 w 190"/>
                <a:gd name="T23" fmla="*/ 164 h 229"/>
                <a:gd name="T24" fmla="*/ 112 w 190"/>
                <a:gd name="T25" fmla="*/ 216 h 229"/>
                <a:gd name="T26" fmla="*/ 41 w 190"/>
                <a:gd name="T27" fmla="*/ 11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1" y="114"/>
                  </a:moveTo>
                  <a:cubicBezTo>
                    <a:pt x="41" y="33"/>
                    <a:pt x="82" y="12"/>
                    <a:pt x="109" y="12"/>
                  </a:cubicBezTo>
                  <a:cubicBezTo>
                    <a:pt x="113" y="12"/>
                    <a:pt x="145" y="13"/>
                    <a:pt x="162" y="31"/>
                  </a:cubicBezTo>
                  <a:cubicBezTo>
                    <a:pt x="142" y="32"/>
                    <a:pt x="139" y="47"/>
                    <a:pt x="139" y="54"/>
                  </a:cubicBezTo>
                  <a:cubicBezTo>
                    <a:pt x="139" y="67"/>
                    <a:pt x="148" y="77"/>
                    <a:pt x="161" y="77"/>
                  </a:cubicBezTo>
                  <a:cubicBezTo>
                    <a:pt x="174" y="77"/>
                    <a:pt x="184" y="68"/>
                    <a:pt x="184" y="53"/>
                  </a:cubicBezTo>
                  <a:cubicBezTo>
                    <a:pt x="184" y="19"/>
                    <a:pt x="147" y="0"/>
                    <a:pt x="108" y="0"/>
                  </a:cubicBezTo>
                  <a:cubicBezTo>
                    <a:pt x="46" y="0"/>
                    <a:pt x="0" y="54"/>
                    <a:pt x="0" y="115"/>
                  </a:cubicBezTo>
                  <a:cubicBezTo>
                    <a:pt x="0" y="179"/>
                    <a:pt x="49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3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2" y="210"/>
                    <a:pt x="130" y="216"/>
                    <a:pt x="112" y="216"/>
                  </a:cubicBezTo>
                  <a:cubicBezTo>
                    <a:pt x="85" y="216"/>
                    <a:pt x="41" y="195"/>
                    <a:pt x="41" y="1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8" name="Freeform 287">
              <a:extLst>
                <a:ext uri="{FF2B5EF4-FFF2-40B4-BE49-F238E27FC236}">
                  <a16:creationId xmlns:a16="http://schemas.microsoft.com/office/drawing/2014/main" id="{2AF5F77A-B3EE-43EB-BF67-586EB0F3A7D2}"/>
                </a:ext>
              </a:extLst>
            </p:cNvPr>
            <p:cNvSpPr>
              <a:spLocks noEditPoints="1"/>
            </p:cNvSpPr>
            <p:nvPr>
              <p:custDataLst>
                <p:tags r:id="rId103"/>
              </p:custDataLst>
            </p:nvPr>
          </p:nvSpPr>
          <p:spPr bwMode="auto">
            <a:xfrm>
              <a:off x="12422188" y="3816350"/>
              <a:ext cx="44450" cy="192088"/>
            </a:xfrm>
            <a:custGeom>
              <a:avLst/>
              <a:gdLst>
                <a:gd name="T0" fmla="*/ 53 w 53"/>
                <a:gd name="T1" fmla="*/ 27 h 215"/>
                <a:gd name="T2" fmla="*/ 27 w 53"/>
                <a:gd name="T3" fmla="*/ 0 h 215"/>
                <a:gd name="T4" fmla="*/ 0 w 53"/>
                <a:gd name="T5" fmla="*/ 27 h 215"/>
                <a:gd name="T6" fmla="*/ 27 w 53"/>
                <a:gd name="T7" fmla="*/ 53 h 215"/>
                <a:gd name="T8" fmla="*/ 53 w 53"/>
                <a:gd name="T9" fmla="*/ 27 h 215"/>
                <a:gd name="T10" fmla="*/ 53 w 53"/>
                <a:gd name="T11" fmla="*/ 189 h 215"/>
                <a:gd name="T12" fmla="*/ 27 w 53"/>
                <a:gd name="T13" fmla="*/ 162 h 215"/>
                <a:gd name="T14" fmla="*/ 0 w 53"/>
                <a:gd name="T15" fmla="*/ 189 h 215"/>
                <a:gd name="T16" fmla="*/ 27 w 53"/>
                <a:gd name="T17" fmla="*/ 215 h 215"/>
                <a:gd name="T18" fmla="*/ 53 w 53"/>
                <a:gd name="T19" fmla="*/ 18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15">
                  <a:moveTo>
                    <a:pt x="53" y="27"/>
                  </a:moveTo>
                  <a:cubicBezTo>
                    <a:pt x="53" y="12"/>
                    <a:pt x="41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1" y="53"/>
                    <a:pt x="53" y="41"/>
                    <a:pt x="53" y="27"/>
                  </a:cubicBezTo>
                  <a:close/>
                  <a:moveTo>
                    <a:pt x="53" y="189"/>
                  </a:moveTo>
                  <a:cubicBezTo>
                    <a:pt x="53" y="174"/>
                    <a:pt x="41" y="162"/>
                    <a:pt x="27" y="162"/>
                  </a:cubicBezTo>
                  <a:cubicBezTo>
                    <a:pt x="12" y="162"/>
                    <a:pt x="0" y="174"/>
                    <a:pt x="0" y="189"/>
                  </a:cubicBezTo>
                  <a:cubicBezTo>
                    <a:pt x="0" y="203"/>
                    <a:pt x="12" y="215"/>
                    <a:pt x="27" y="215"/>
                  </a:cubicBezTo>
                  <a:cubicBezTo>
                    <a:pt x="41" y="215"/>
                    <a:pt x="53" y="203"/>
                    <a:pt x="53" y="18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9" name="Freeform 288">
              <a:extLst>
                <a:ext uri="{FF2B5EF4-FFF2-40B4-BE49-F238E27FC236}">
                  <a16:creationId xmlns:a16="http://schemas.microsoft.com/office/drawing/2014/main" id="{488A1A01-B002-41AA-B02C-7D7BDE7B8E0B}"/>
                </a:ext>
              </a:extLst>
            </p:cNvPr>
            <p:cNvSpPr>
              <a:spLocks/>
            </p:cNvSpPr>
            <p:nvPr>
              <p:custDataLst>
                <p:tags r:id="rId104"/>
              </p:custDataLst>
            </p:nvPr>
          </p:nvSpPr>
          <p:spPr bwMode="auto">
            <a:xfrm>
              <a:off x="12733338" y="3698875"/>
              <a:ext cx="92075" cy="309563"/>
            </a:xfrm>
            <a:custGeom>
              <a:avLst/>
              <a:gdLst>
                <a:gd name="T0" fmla="*/ 72 w 111"/>
                <a:gd name="T1" fmla="*/ 0 h 346"/>
                <a:gd name="T2" fmla="*/ 0 w 111"/>
                <a:gd name="T3" fmla="*/ 5 h 346"/>
                <a:gd name="T4" fmla="*/ 0 w 111"/>
                <a:gd name="T5" fmla="*/ 21 h 346"/>
                <a:gd name="T6" fmla="*/ 39 w 111"/>
                <a:gd name="T7" fmla="*/ 49 h 346"/>
                <a:gd name="T8" fmla="*/ 39 w 111"/>
                <a:gd name="T9" fmla="*/ 308 h 346"/>
                <a:gd name="T10" fmla="*/ 0 w 111"/>
                <a:gd name="T11" fmla="*/ 331 h 346"/>
                <a:gd name="T12" fmla="*/ 0 w 111"/>
                <a:gd name="T13" fmla="*/ 346 h 346"/>
                <a:gd name="T14" fmla="*/ 56 w 111"/>
                <a:gd name="T15" fmla="*/ 345 h 346"/>
                <a:gd name="T16" fmla="*/ 111 w 111"/>
                <a:gd name="T17" fmla="*/ 346 h 346"/>
                <a:gd name="T18" fmla="*/ 111 w 111"/>
                <a:gd name="T19" fmla="*/ 331 h 346"/>
                <a:gd name="T20" fmla="*/ 72 w 111"/>
                <a:gd name="T21" fmla="*/ 308 h 346"/>
                <a:gd name="T22" fmla="*/ 72 w 111"/>
                <a:gd name="T2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346">
                  <a:moveTo>
                    <a:pt x="72" y="0"/>
                  </a:move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308"/>
                  </a:lnTo>
                  <a:cubicBezTo>
                    <a:pt x="39" y="331"/>
                    <a:pt x="34" y="331"/>
                    <a:pt x="0" y="331"/>
                  </a:cubicBezTo>
                  <a:lnTo>
                    <a:pt x="0" y="346"/>
                  </a:lnTo>
                  <a:cubicBezTo>
                    <a:pt x="17" y="346"/>
                    <a:pt x="43" y="345"/>
                    <a:pt x="56" y="345"/>
                  </a:cubicBezTo>
                  <a:cubicBezTo>
                    <a:pt x="68" y="345"/>
                    <a:pt x="93" y="346"/>
                    <a:pt x="111" y="346"/>
                  </a:cubicBezTo>
                  <a:lnTo>
                    <a:pt x="111" y="331"/>
                  </a:lnTo>
                  <a:cubicBezTo>
                    <a:pt x="78" y="331"/>
                    <a:pt x="72" y="331"/>
                    <a:pt x="72" y="308"/>
                  </a:cubicBezTo>
                  <a:lnTo>
                    <a:pt x="72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0" name="Freeform 289">
              <a:extLst>
                <a:ext uri="{FF2B5EF4-FFF2-40B4-BE49-F238E27FC236}">
                  <a16:creationId xmlns:a16="http://schemas.microsoft.com/office/drawing/2014/main" id="{95876A49-EB1A-4E7F-91D7-5FE8960CD52D}"/>
                </a:ext>
              </a:extLst>
            </p:cNvPr>
            <p:cNvSpPr>
              <a:spLocks noEditPoints="1"/>
            </p:cNvSpPr>
            <p:nvPr>
              <p:custDataLst>
                <p:tags r:id="rId105"/>
              </p:custDataLst>
            </p:nvPr>
          </p:nvSpPr>
          <p:spPr bwMode="auto">
            <a:xfrm>
              <a:off x="12849226" y="3709988"/>
              <a:ext cx="88900" cy="298450"/>
            </a:xfrm>
            <a:custGeom>
              <a:avLst/>
              <a:gdLst>
                <a:gd name="T0" fmla="*/ 72 w 106"/>
                <a:gd name="T1" fmla="*/ 114 h 334"/>
                <a:gd name="T2" fmla="*/ 2 w 106"/>
                <a:gd name="T3" fmla="*/ 119 h 334"/>
                <a:gd name="T4" fmla="*/ 2 w 106"/>
                <a:gd name="T5" fmla="*/ 135 h 334"/>
                <a:gd name="T6" fmla="*/ 39 w 106"/>
                <a:gd name="T7" fmla="*/ 162 h 334"/>
                <a:gd name="T8" fmla="*/ 39 w 106"/>
                <a:gd name="T9" fmla="*/ 296 h 334"/>
                <a:gd name="T10" fmla="*/ 0 w 106"/>
                <a:gd name="T11" fmla="*/ 319 h 334"/>
                <a:gd name="T12" fmla="*/ 0 w 106"/>
                <a:gd name="T13" fmla="*/ 334 h 334"/>
                <a:gd name="T14" fmla="*/ 55 w 106"/>
                <a:gd name="T15" fmla="*/ 333 h 334"/>
                <a:gd name="T16" fmla="*/ 106 w 106"/>
                <a:gd name="T17" fmla="*/ 334 h 334"/>
                <a:gd name="T18" fmla="*/ 106 w 106"/>
                <a:gd name="T19" fmla="*/ 319 h 334"/>
                <a:gd name="T20" fmla="*/ 72 w 106"/>
                <a:gd name="T21" fmla="*/ 297 h 334"/>
                <a:gd name="T22" fmla="*/ 72 w 106"/>
                <a:gd name="T23" fmla="*/ 114 h 334"/>
                <a:gd name="T24" fmla="*/ 74 w 106"/>
                <a:gd name="T25" fmla="*/ 27 h 334"/>
                <a:gd name="T26" fmla="*/ 47 w 106"/>
                <a:gd name="T27" fmla="*/ 0 h 334"/>
                <a:gd name="T28" fmla="*/ 21 w 106"/>
                <a:gd name="T29" fmla="*/ 27 h 334"/>
                <a:gd name="T30" fmla="*/ 47 w 106"/>
                <a:gd name="T31" fmla="*/ 53 h 334"/>
                <a:gd name="T32" fmla="*/ 74 w 106"/>
                <a:gd name="T33" fmla="*/ 2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" h="334">
                  <a:moveTo>
                    <a:pt x="72" y="114"/>
                  </a:moveTo>
                  <a:lnTo>
                    <a:pt x="2" y="119"/>
                  </a:lnTo>
                  <a:lnTo>
                    <a:pt x="2" y="135"/>
                  </a:lnTo>
                  <a:cubicBezTo>
                    <a:pt x="34" y="135"/>
                    <a:pt x="39" y="138"/>
                    <a:pt x="39" y="162"/>
                  </a:cubicBezTo>
                  <a:lnTo>
                    <a:pt x="39" y="296"/>
                  </a:lnTo>
                  <a:cubicBezTo>
                    <a:pt x="39" y="319"/>
                    <a:pt x="33" y="319"/>
                    <a:pt x="0" y="319"/>
                  </a:cubicBezTo>
                  <a:lnTo>
                    <a:pt x="0" y="334"/>
                  </a:lnTo>
                  <a:cubicBezTo>
                    <a:pt x="16" y="334"/>
                    <a:pt x="43" y="333"/>
                    <a:pt x="55" y="333"/>
                  </a:cubicBezTo>
                  <a:cubicBezTo>
                    <a:pt x="72" y="333"/>
                    <a:pt x="89" y="334"/>
                    <a:pt x="106" y="334"/>
                  </a:cubicBezTo>
                  <a:lnTo>
                    <a:pt x="106" y="319"/>
                  </a:lnTo>
                  <a:cubicBezTo>
                    <a:pt x="74" y="319"/>
                    <a:pt x="72" y="316"/>
                    <a:pt x="72" y="297"/>
                  </a:cubicBezTo>
                  <a:lnTo>
                    <a:pt x="72" y="114"/>
                  </a:lnTo>
                  <a:close/>
                  <a:moveTo>
                    <a:pt x="74" y="27"/>
                  </a:moveTo>
                  <a:cubicBezTo>
                    <a:pt x="74" y="11"/>
                    <a:pt x="61" y="0"/>
                    <a:pt x="47" y="0"/>
                  </a:cubicBezTo>
                  <a:cubicBezTo>
                    <a:pt x="32" y="0"/>
                    <a:pt x="21" y="14"/>
                    <a:pt x="21" y="27"/>
                  </a:cubicBezTo>
                  <a:cubicBezTo>
                    <a:pt x="21" y="40"/>
                    <a:pt x="32" y="53"/>
                    <a:pt x="47" y="53"/>
                  </a:cubicBezTo>
                  <a:cubicBezTo>
                    <a:pt x="61" y="53"/>
                    <a:pt x="74" y="43"/>
                    <a:pt x="74" y="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" name="Freeform 290">
              <a:extLst>
                <a:ext uri="{FF2B5EF4-FFF2-40B4-BE49-F238E27FC236}">
                  <a16:creationId xmlns:a16="http://schemas.microsoft.com/office/drawing/2014/main" id="{67480C05-5939-4B46-A0EF-CD2823BC494D}"/>
                </a:ext>
              </a:extLst>
            </p:cNvPr>
            <p:cNvSpPr>
              <a:spLocks/>
            </p:cNvSpPr>
            <p:nvPr>
              <p:custDataLst>
                <p:tags r:id="rId106"/>
              </p:custDataLst>
            </p:nvPr>
          </p:nvSpPr>
          <p:spPr bwMode="auto">
            <a:xfrm>
              <a:off x="12965113" y="3811588"/>
              <a:ext cx="327025" cy="196850"/>
            </a:xfrm>
            <a:custGeom>
              <a:avLst/>
              <a:gdLst>
                <a:gd name="T0" fmla="*/ 39 w 389"/>
                <a:gd name="T1" fmla="*/ 49 h 220"/>
                <a:gd name="T2" fmla="*/ 39 w 389"/>
                <a:gd name="T3" fmla="*/ 182 h 220"/>
                <a:gd name="T4" fmla="*/ 0 w 389"/>
                <a:gd name="T5" fmla="*/ 205 h 220"/>
                <a:gd name="T6" fmla="*/ 0 w 389"/>
                <a:gd name="T7" fmla="*/ 220 h 220"/>
                <a:gd name="T8" fmla="*/ 56 w 389"/>
                <a:gd name="T9" fmla="*/ 219 h 220"/>
                <a:gd name="T10" fmla="*/ 112 w 389"/>
                <a:gd name="T11" fmla="*/ 220 h 220"/>
                <a:gd name="T12" fmla="*/ 112 w 389"/>
                <a:gd name="T13" fmla="*/ 205 h 220"/>
                <a:gd name="T14" fmla="*/ 73 w 389"/>
                <a:gd name="T15" fmla="*/ 182 h 220"/>
                <a:gd name="T16" fmla="*/ 73 w 389"/>
                <a:gd name="T17" fmla="*/ 90 h 220"/>
                <a:gd name="T18" fmla="*/ 140 w 389"/>
                <a:gd name="T19" fmla="*/ 11 h 220"/>
                <a:gd name="T20" fmla="*/ 177 w 389"/>
                <a:gd name="T21" fmla="*/ 66 h 220"/>
                <a:gd name="T22" fmla="*/ 177 w 389"/>
                <a:gd name="T23" fmla="*/ 182 h 220"/>
                <a:gd name="T24" fmla="*/ 138 w 389"/>
                <a:gd name="T25" fmla="*/ 205 h 220"/>
                <a:gd name="T26" fmla="*/ 138 w 389"/>
                <a:gd name="T27" fmla="*/ 220 h 220"/>
                <a:gd name="T28" fmla="*/ 195 w 389"/>
                <a:gd name="T29" fmla="*/ 219 h 220"/>
                <a:gd name="T30" fmla="*/ 251 w 389"/>
                <a:gd name="T31" fmla="*/ 220 h 220"/>
                <a:gd name="T32" fmla="*/ 251 w 389"/>
                <a:gd name="T33" fmla="*/ 205 h 220"/>
                <a:gd name="T34" fmla="*/ 212 w 389"/>
                <a:gd name="T35" fmla="*/ 182 h 220"/>
                <a:gd name="T36" fmla="*/ 212 w 389"/>
                <a:gd name="T37" fmla="*/ 90 h 220"/>
                <a:gd name="T38" fmla="*/ 279 w 389"/>
                <a:gd name="T39" fmla="*/ 11 h 220"/>
                <a:gd name="T40" fmla="*/ 316 w 389"/>
                <a:gd name="T41" fmla="*/ 66 h 220"/>
                <a:gd name="T42" fmla="*/ 316 w 389"/>
                <a:gd name="T43" fmla="*/ 182 h 220"/>
                <a:gd name="T44" fmla="*/ 277 w 389"/>
                <a:gd name="T45" fmla="*/ 205 h 220"/>
                <a:gd name="T46" fmla="*/ 277 w 389"/>
                <a:gd name="T47" fmla="*/ 220 h 220"/>
                <a:gd name="T48" fmla="*/ 333 w 389"/>
                <a:gd name="T49" fmla="*/ 219 h 220"/>
                <a:gd name="T50" fmla="*/ 389 w 389"/>
                <a:gd name="T51" fmla="*/ 220 h 220"/>
                <a:gd name="T52" fmla="*/ 389 w 389"/>
                <a:gd name="T53" fmla="*/ 205 h 220"/>
                <a:gd name="T54" fmla="*/ 350 w 389"/>
                <a:gd name="T55" fmla="*/ 190 h 220"/>
                <a:gd name="T56" fmla="*/ 350 w 389"/>
                <a:gd name="T57" fmla="*/ 94 h 220"/>
                <a:gd name="T58" fmla="*/ 335 w 389"/>
                <a:gd name="T59" fmla="*/ 18 h 220"/>
                <a:gd name="T60" fmla="*/ 282 w 389"/>
                <a:gd name="T61" fmla="*/ 0 h 220"/>
                <a:gd name="T62" fmla="*/ 210 w 389"/>
                <a:gd name="T63" fmla="*/ 49 h 220"/>
                <a:gd name="T64" fmla="*/ 144 w 389"/>
                <a:gd name="T65" fmla="*/ 0 h 220"/>
                <a:gd name="T66" fmla="*/ 70 w 389"/>
                <a:gd name="T67" fmla="*/ 52 h 220"/>
                <a:gd name="T68" fmla="*/ 70 w 389"/>
                <a:gd name="T69" fmla="*/ 0 h 220"/>
                <a:gd name="T70" fmla="*/ 0 w 389"/>
                <a:gd name="T71" fmla="*/ 5 h 220"/>
                <a:gd name="T72" fmla="*/ 0 w 389"/>
                <a:gd name="T73" fmla="*/ 21 h 220"/>
                <a:gd name="T74" fmla="*/ 39 w 389"/>
                <a:gd name="T75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9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7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2"/>
                  </a:cubicBezTo>
                  <a:lnTo>
                    <a:pt x="73" y="90"/>
                  </a:lnTo>
                  <a:cubicBezTo>
                    <a:pt x="73" y="39"/>
                    <a:pt x="108" y="11"/>
                    <a:pt x="140" y="11"/>
                  </a:cubicBezTo>
                  <a:cubicBezTo>
                    <a:pt x="172" y="11"/>
                    <a:pt x="177" y="38"/>
                    <a:pt x="177" y="66"/>
                  </a:cubicBezTo>
                  <a:lnTo>
                    <a:pt x="177" y="182"/>
                  </a:lnTo>
                  <a:cubicBezTo>
                    <a:pt x="177" y="205"/>
                    <a:pt x="172" y="205"/>
                    <a:pt x="138" y="205"/>
                  </a:cubicBezTo>
                  <a:lnTo>
                    <a:pt x="138" y="220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17" y="205"/>
                    <a:pt x="212" y="205"/>
                    <a:pt x="212" y="182"/>
                  </a:cubicBezTo>
                  <a:lnTo>
                    <a:pt x="212" y="90"/>
                  </a:lnTo>
                  <a:cubicBezTo>
                    <a:pt x="212" y="39"/>
                    <a:pt x="247" y="11"/>
                    <a:pt x="279" y="11"/>
                  </a:cubicBezTo>
                  <a:cubicBezTo>
                    <a:pt x="310" y="11"/>
                    <a:pt x="316" y="38"/>
                    <a:pt x="316" y="66"/>
                  </a:cubicBezTo>
                  <a:lnTo>
                    <a:pt x="316" y="182"/>
                  </a:lnTo>
                  <a:cubicBezTo>
                    <a:pt x="316" y="205"/>
                    <a:pt x="310" y="205"/>
                    <a:pt x="277" y="205"/>
                  </a:cubicBezTo>
                  <a:lnTo>
                    <a:pt x="277" y="220"/>
                  </a:lnTo>
                  <a:cubicBezTo>
                    <a:pt x="294" y="220"/>
                    <a:pt x="320" y="219"/>
                    <a:pt x="333" y="219"/>
                  </a:cubicBezTo>
                  <a:cubicBezTo>
                    <a:pt x="346" y="219"/>
                    <a:pt x="372" y="220"/>
                    <a:pt x="389" y="220"/>
                  </a:cubicBezTo>
                  <a:lnTo>
                    <a:pt x="389" y="205"/>
                  </a:lnTo>
                  <a:cubicBezTo>
                    <a:pt x="363" y="205"/>
                    <a:pt x="351" y="205"/>
                    <a:pt x="350" y="190"/>
                  </a:cubicBezTo>
                  <a:lnTo>
                    <a:pt x="350" y="94"/>
                  </a:lnTo>
                  <a:cubicBezTo>
                    <a:pt x="350" y="52"/>
                    <a:pt x="350" y="36"/>
                    <a:pt x="335" y="18"/>
                  </a:cubicBezTo>
                  <a:cubicBezTo>
                    <a:pt x="328" y="10"/>
                    <a:pt x="311" y="0"/>
                    <a:pt x="282" y="0"/>
                  </a:cubicBezTo>
                  <a:cubicBezTo>
                    <a:pt x="241" y="0"/>
                    <a:pt x="219" y="30"/>
                    <a:pt x="210" y="49"/>
                  </a:cubicBezTo>
                  <a:cubicBezTo>
                    <a:pt x="203" y="5"/>
                    <a:pt x="166" y="0"/>
                    <a:pt x="144" y="0"/>
                  </a:cubicBezTo>
                  <a:cubicBezTo>
                    <a:pt x="107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" name="Freeform 291">
              <a:extLst>
                <a:ext uri="{FF2B5EF4-FFF2-40B4-BE49-F238E27FC236}">
                  <a16:creationId xmlns:a16="http://schemas.microsoft.com/office/drawing/2014/main" id="{682BE3E0-B4ED-432A-A8B6-76EDB7C80A94}"/>
                </a:ext>
              </a:extLst>
            </p:cNvPr>
            <p:cNvSpPr>
              <a:spLocks/>
            </p:cNvSpPr>
            <p:nvPr>
              <p:custDataLst>
                <p:tags r:id="rId107"/>
              </p:custDataLst>
            </p:nvPr>
          </p:nvSpPr>
          <p:spPr bwMode="auto">
            <a:xfrm>
              <a:off x="12585701" y="4137025"/>
              <a:ext cx="179388" cy="141288"/>
            </a:xfrm>
            <a:custGeom>
              <a:avLst/>
              <a:gdLst>
                <a:gd name="T0" fmla="*/ 26 w 213"/>
                <a:gd name="T1" fmla="*/ 132 h 158"/>
                <a:gd name="T2" fmla="*/ 23 w 213"/>
                <a:gd name="T3" fmla="*/ 147 h 158"/>
                <a:gd name="T4" fmla="*/ 35 w 213"/>
                <a:gd name="T5" fmla="*/ 158 h 158"/>
                <a:gd name="T6" fmla="*/ 48 w 213"/>
                <a:gd name="T7" fmla="*/ 150 h 158"/>
                <a:gd name="T8" fmla="*/ 55 w 213"/>
                <a:gd name="T9" fmla="*/ 128 h 158"/>
                <a:gd name="T10" fmla="*/ 62 w 213"/>
                <a:gd name="T11" fmla="*/ 97 h 158"/>
                <a:gd name="T12" fmla="*/ 68 w 213"/>
                <a:gd name="T13" fmla="*/ 74 h 158"/>
                <a:gd name="T14" fmla="*/ 83 w 213"/>
                <a:gd name="T15" fmla="*/ 42 h 158"/>
                <a:gd name="T16" fmla="*/ 135 w 213"/>
                <a:gd name="T17" fmla="*/ 10 h 158"/>
                <a:gd name="T18" fmla="*/ 156 w 213"/>
                <a:gd name="T19" fmla="*/ 35 h 158"/>
                <a:gd name="T20" fmla="*/ 135 w 213"/>
                <a:gd name="T21" fmla="*/ 109 h 158"/>
                <a:gd name="T22" fmla="*/ 130 w 213"/>
                <a:gd name="T23" fmla="*/ 128 h 158"/>
                <a:gd name="T24" fmla="*/ 163 w 213"/>
                <a:gd name="T25" fmla="*/ 158 h 158"/>
                <a:gd name="T26" fmla="*/ 213 w 213"/>
                <a:gd name="T27" fmla="*/ 104 h 158"/>
                <a:gd name="T28" fmla="*/ 208 w 213"/>
                <a:gd name="T29" fmla="*/ 100 h 158"/>
                <a:gd name="T30" fmla="*/ 201 w 213"/>
                <a:gd name="T31" fmla="*/ 106 h 158"/>
                <a:gd name="T32" fmla="*/ 164 w 213"/>
                <a:gd name="T33" fmla="*/ 148 h 158"/>
                <a:gd name="T34" fmla="*/ 155 w 213"/>
                <a:gd name="T35" fmla="*/ 136 h 158"/>
                <a:gd name="T36" fmla="*/ 163 w 213"/>
                <a:gd name="T37" fmla="*/ 107 h 158"/>
                <a:gd name="T38" fmla="*/ 182 w 213"/>
                <a:gd name="T39" fmla="*/ 40 h 158"/>
                <a:gd name="T40" fmla="*/ 137 w 213"/>
                <a:gd name="T41" fmla="*/ 0 h 158"/>
                <a:gd name="T42" fmla="*/ 78 w 213"/>
                <a:gd name="T43" fmla="*/ 32 h 158"/>
                <a:gd name="T44" fmla="*/ 40 w 213"/>
                <a:gd name="T45" fmla="*/ 0 h 158"/>
                <a:gd name="T46" fmla="*/ 13 w 213"/>
                <a:gd name="T47" fmla="*/ 19 h 158"/>
                <a:gd name="T48" fmla="*/ 0 w 213"/>
                <a:gd name="T49" fmla="*/ 54 h 158"/>
                <a:gd name="T50" fmla="*/ 6 w 213"/>
                <a:gd name="T51" fmla="*/ 58 h 158"/>
                <a:gd name="T52" fmla="*/ 14 w 213"/>
                <a:gd name="T53" fmla="*/ 48 h 158"/>
                <a:gd name="T54" fmla="*/ 39 w 213"/>
                <a:gd name="T55" fmla="*/ 10 h 158"/>
                <a:gd name="T56" fmla="*/ 51 w 213"/>
                <a:gd name="T57" fmla="*/ 27 h 158"/>
                <a:gd name="T58" fmla="*/ 45 w 213"/>
                <a:gd name="T59" fmla="*/ 56 h 158"/>
                <a:gd name="T60" fmla="*/ 38 w 213"/>
                <a:gd name="T61" fmla="*/ 88 h 158"/>
                <a:gd name="T62" fmla="*/ 26 w 213"/>
                <a:gd name="T63" fmla="*/ 1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8">
                  <a:moveTo>
                    <a:pt x="26" y="132"/>
                  </a:moveTo>
                  <a:cubicBezTo>
                    <a:pt x="25" y="137"/>
                    <a:pt x="23" y="145"/>
                    <a:pt x="23" y="147"/>
                  </a:cubicBezTo>
                  <a:cubicBezTo>
                    <a:pt x="23" y="154"/>
                    <a:pt x="29" y="158"/>
                    <a:pt x="35" y="158"/>
                  </a:cubicBezTo>
                  <a:cubicBezTo>
                    <a:pt x="41" y="158"/>
                    <a:pt x="47" y="153"/>
                    <a:pt x="48" y="150"/>
                  </a:cubicBezTo>
                  <a:cubicBezTo>
                    <a:pt x="50" y="147"/>
                    <a:pt x="53" y="136"/>
                    <a:pt x="55" y="128"/>
                  </a:cubicBezTo>
                  <a:cubicBezTo>
                    <a:pt x="56" y="122"/>
                    <a:pt x="60" y="106"/>
                    <a:pt x="62" y="97"/>
                  </a:cubicBezTo>
                  <a:cubicBezTo>
                    <a:pt x="64" y="89"/>
                    <a:pt x="66" y="82"/>
                    <a:pt x="68" y="74"/>
                  </a:cubicBezTo>
                  <a:cubicBezTo>
                    <a:pt x="72" y="59"/>
                    <a:pt x="73" y="57"/>
                    <a:pt x="83" y="42"/>
                  </a:cubicBezTo>
                  <a:cubicBezTo>
                    <a:pt x="93" y="28"/>
                    <a:pt x="109" y="10"/>
                    <a:pt x="135" y="10"/>
                  </a:cubicBezTo>
                  <a:cubicBezTo>
                    <a:pt x="155" y="10"/>
                    <a:pt x="156" y="28"/>
                    <a:pt x="156" y="35"/>
                  </a:cubicBezTo>
                  <a:cubicBezTo>
                    <a:pt x="156" y="55"/>
                    <a:pt x="141" y="94"/>
                    <a:pt x="135" y="109"/>
                  </a:cubicBezTo>
                  <a:cubicBezTo>
                    <a:pt x="131" y="119"/>
                    <a:pt x="130" y="122"/>
                    <a:pt x="130" y="128"/>
                  </a:cubicBezTo>
                  <a:cubicBezTo>
                    <a:pt x="130" y="146"/>
                    <a:pt x="145" y="158"/>
                    <a:pt x="163" y="158"/>
                  </a:cubicBezTo>
                  <a:cubicBezTo>
                    <a:pt x="198" y="158"/>
                    <a:pt x="213" y="110"/>
                    <a:pt x="213" y="104"/>
                  </a:cubicBezTo>
                  <a:cubicBezTo>
                    <a:pt x="213" y="100"/>
                    <a:pt x="209" y="100"/>
                    <a:pt x="208" y="100"/>
                  </a:cubicBezTo>
                  <a:cubicBezTo>
                    <a:pt x="203" y="100"/>
                    <a:pt x="202" y="102"/>
                    <a:pt x="201" y="106"/>
                  </a:cubicBezTo>
                  <a:cubicBezTo>
                    <a:pt x="193" y="134"/>
                    <a:pt x="178" y="148"/>
                    <a:pt x="164" y="148"/>
                  </a:cubicBezTo>
                  <a:cubicBezTo>
                    <a:pt x="157" y="148"/>
                    <a:pt x="155" y="143"/>
                    <a:pt x="155" y="136"/>
                  </a:cubicBezTo>
                  <a:cubicBezTo>
                    <a:pt x="155" y="128"/>
                    <a:pt x="157" y="123"/>
                    <a:pt x="163" y="107"/>
                  </a:cubicBezTo>
                  <a:cubicBezTo>
                    <a:pt x="168" y="97"/>
                    <a:pt x="182" y="60"/>
                    <a:pt x="182" y="40"/>
                  </a:cubicBezTo>
                  <a:cubicBezTo>
                    <a:pt x="182" y="6"/>
                    <a:pt x="155" y="0"/>
                    <a:pt x="137" y="0"/>
                  </a:cubicBezTo>
                  <a:cubicBezTo>
                    <a:pt x="108" y="0"/>
                    <a:pt x="88" y="18"/>
                    <a:pt x="78" y="32"/>
                  </a:cubicBezTo>
                  <a:cubicBezTo>
                    <a:pt x="75" y="8"/>
                    <a:pt x="55" y="0"/>
                    <a:pt x="40" y="0"/>
                  </a:cubicBezTo>
                  <a:cubicBezTo>
                    <a:pt x="25" y="0"/>
                    <a:pt x="17" y="11"/>
                    <a:pt x="13" y="19"/>
                  </a:cubicBezTo>
                  <a:cubicBezTo>
                    <a:pt x="5" y="32"/>
                    <a:pt x="0" y="52"/>
                    <a:pt x="0" y="54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1" y="57"/>
                    <a:pt x="14" y="48"/>
                  </a:cubicBezTo>
                  <a:cubicBezTo>
                    <a:pt x="19" y="27"/>
                    <a:pt x="26" y="10"/>
                    <a:pt x="39" y="10"/>
                  </a:cubicBezTo>
                  <a:cubicBezTo>
                    <a:pt x="48" y="10"/>
                    <a:pt x="51" y="18"/>
                    <a:pt x="51" y="27"/>
                  </a:cubicBezTo>
                  <a:cubicBezTo>
                    <a:pt x="51" y="34"/>
                    <a:pt x="48" y="47"/>
                    <a:pt x="45" y="56"/>
                  </a:cubicBezTo>
                  <a:cubicBezTo>
                    <a:pt x="43" y="66"/>
                    <a:pt x="39" y="80"/>
                    <a:pt x="38" y="88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Freeform 292">
              <a:extLst>
                <a:ext uri="{FF2B5EF4-FFF2-40B4-BE49-F238E27FC236}">
                  <a16:creationId xmlns:a16="http://schemas.microsoft.com/office/drawing/2014/main" id="{3BFD73F3-CF80-4BF6-801F-151D12E9A504}"/>
                </a:ext>
              </a:extLst>
            </p:cNvPr>
            <p:cNvSpPr>
              <a:spLocks/>
            </p:cNvSpPr>
            <p:nvPr>
              <p:custDataLst>
                <p:tags r:id="rId108"/>
              </p:custDataLst>
            </p:nvPr>
          </p:nvSpPr>
          <p:spPr bwMode="auto">
            <a:xfrm>
              <a:off x="12803188" y="4114800"/>
              <a:ext cx="287338" cy="163513"/>
            </a:xfrm>
            <a:custGeom>
              <a:avLst/>
              <a:gdLst>
                <a:gd name="T0" fmla="*/ 294 w 343"/>
                <a:gd name="T1" fmla="*/ 100 h 184"/>
                <a:gd name="T2" fmla="*/ 244 w 343"/>
                <a:gd name="T3" fmla="*/ 179 h 184"/>
                <a:gd name="T4" fmla="*/ 252 w 343"/>
                <a:gd name="T5" fmla="*/ 184 h 184"/>
                <a:gd name="T6" fmla="*/ 261 w 343"/>
                <a:gd name="T7" fmla="*/ 178 h 184"/>
                <a:gd name="T8" fmla="*/ 287 w 343"/>
                <a:gd name="T9" fmla="*/ 128 h 184"/>
                <a:gd name="T10" fmla="*/ 340 w 343"/>
                <a:gd name="T11" fmla="*/ 97 h 184"/>
                <a:gd name="T12" fmla="*/ 343 w 343"/>
                <a:gd name="T13" fmla="*/ 92 h 184"/>
                <a:gd name="T14" fmla="*/ 336 w 343"/>
                <a:gd name="T15" fmla="*/ 86 h 184"/>
                <a:gd name="T16" fmla="*/ 261 w 343"/>
                <a:gd name="T17" fmla="*/ 4 h 184"/>
                <a:gd name="T18" fmla="*/ 252 w 343"/>
                <a:gd name="T19" fmla="*/ 0 h 184"/>
                <a:gd name="T20" fmla="*/ 244 w 343"/>
                <a:gd name="T21" fmla="*/ 5 h 184"/>
                <a:gd name="T22" fmla="*/ 265 w 343"/>
                <a:gd name="T23" fmla="*/ 53 h 184"/>
                <a:gd name="T24" fmla="*/ 294 w 343"/>
                <a:gd name="T25" fmla="*/ 83 h 184"/>
                <a:gd name="T26" fmla="*/ 14 w 343"/>
                <a:gd name="T27" fmla="*/ 83 h 184"/>
                <a:gd name="T28" fmla="*/ 0 w 343"/>
                <a:gd name="T29" fmla="*/ 92 h 184"/>
                <a:gd name="T30" fmla="*/ 14 w 343"/>
                <a:gd name="T31" fmla="*/ 100 h 184"/>
                <a:gd name="T32" fmla="*/ 294 w 343"/>
                <a:gd name="T33" fmla="*/ 10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3" h="184">
                  <a:moveTo>
                    <a:pt x="294" y="100"/>
                  </a:moveTo>
                  <a:cubicBezTo>
                    <a:pt x="250" y="132"/>
                    <a:pt x="244" y="178"/>
                    <a:pt x="244" y="179"/>
                  </a:cubicBezTo>
                  <a:cubicBezTo>
                    <a:pt x="244" y="184"/>
                    <a:pt x="247" y="184"/>
                    <a:pt x="252" y="184"/>
                  </a:cubicBezTo>
                  <a:cubicBezTo>
                    <a:pt x="259" y="184"/>
                    <a:pt x="260" y="184"/>
                    <a:pt x="261" y="178"/>
                  </a:cubicBezTo>
                  <a:cubicBezTo>
                    <a:pt x="264" y="169"/>
                    <a:pt x="269" y="147"/>
                    <a:pt x="287" y="128"/>
                  </a:cubicBezTo>
                  <a:cubicBezTo>
                    <a:pt x="307" y="106"/>
                    <a:pt x="325" y="101"/>
                    <a:pt x="340" y="97"/>
                  </a:cubicBezTo>
                  <a:cubicBezTo>
                    <a:pt x="342" y="96"/>
                    <a:pt x="343" y="94"/>
                    <a:pt x="343" y="92"/>
                  </a:cubicBezTo>
                  <a:cubicBezTo>
                    <a:pt x="343" y="89"/>
                    <a:pt x="341" y="88"/>
                    <a:pt x="336" y="86"/>
                  </a:cubicBezTo>
                  <a:cubicBezTo>
                    <a:pt x="286" y="70"/>
                    <a:pt x="268" y="35"/>
                    <a:pt x="261" y="4"/>
                  </a:cubicBezTo>
                  <a:cubicBezTo>
                    <a:pt x="260" y="0"/>
                    <a:pt x="257" y="0"/>
                    <a:pt x="252" y="0"/>
                  </a:cubicBezTo>
                  <a:cubicBezTo>
                    <a:pt x="247" y="0"/>
                    <a:pt x="244" y="0"/>
                    <a:pt x="244" y="5"/>
                  </a:cubicBezTo>
                  <a:cubicBezTo>
                    <a:pt x="244" y="6"/>
                    <a:pt x="247" y="29"/>
                    <a:pt x="265" y="53"/>
                  </a:cubicBezTo>
                  <a:cubicBezTo>
                    <a:pt x="273" y="65"/>
                    <a:pt x="282" y="75"/>
                    <a:pt x="294" y="83"/>
                  </a:cubicBezTo>
                  <a:lnTo>
                    <a:pt x="14" y="83"/>
                  </a:lnTo>
                  <a:cubicBezTo>
                    <a:pt x="8" y="83"/>
                    <a:pt x="0" y="83"/>
                    <a:pt x="0" y="92"/>
                  </a:cubicBezTo>
                  <a:cubicBezTo>
                    <a:pt x="0" y="100"/>
                    <a:pt x="8" y="100"/>
                    <a:pt x="14" y="100"/>
                  </a:cubicBezTo>
                  <a:lnTo>
                    <a:pt x="294" y="10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" name="Freeform 293">
              <a:extLst>
                <a:ext uri="{FF2B5EF4-FFF2-40B4-BE49-F238E27FC236}">
                  <a16:creationId xmlns:a16="http://schemas.microsoft.com/office/drawing/2014/main" id="{20851677-FD84-49C8-9D59-CA16134398D2}"/>
                </a:ext>
              </a:extLst>
            </p:cNvPr>
            <p:cNvSpPr>
              <a:spLocks noEditPoints="1"/>
            </p:cNvSpPr>
            <p:nvPr>
              <p:custDataLst>
                <p:tags r:id="rId109"/>
              </p:custDataLst>
            </p:nvPr>
          </p:nvSpPr>
          <p:spPr bwMode="auto">
            <a:xfrm>
              <a:off x="13136563" y="4137025"/>
              <a:ext cx="288925" cy="141288"/>
            </a:xfrm>
            <a:custGeom>
              <a:avLst/>
              <a:gdLst>
                <a:gd name="T0" fmla="*/ 175 w 343"/>
                <a:gd name="T1" fmla="*/ 59 h 158"/>
                <a:gd name="T2" fmla="*/ 137 w 343"/>
                <a:gd name="T3" fmla="*/ 22 h 158"/>
                <a:gd name="T4" fmla="*/ 75 w 343"/>
                <a:gd name="T5" fmla="*/ 0 h 158"/>
                <a:gd name="T6" fmla="*/ 0 w 343"/>
                <a:gd name="T7" fmla="*/ 79 h 158"/>
                <a:gd name="T8" fmla="*/ 74 w 343"/>
                <a:gd name="T9" fmla="*/ 158 h 158"/>
                <a:gd name="T10" fmla="*/ 169 w 343"/>
                <a:gd name="T11" fmla="*/ 99 h 158"/>
                <a:gd name="T12" fmla="*/ 206 w 343"/>
                <a:gd name="T13" fmla="*/ 136 h 158"/>
                <a:gd name="T14" fmla="*/ 269 w 343"/>
                <a:gd name="T15" fmla="*/ 158 h 158"/>
                <a:gd name="T16" fmla="*/ 343 w 343"/>
                <a:gd name="T17" fmla="*/ 79 h 158"/>
                <a:gd name="T18" fmla="*/ 270 w 343"/>
                <a:gd name="T19" fmla="*/ 0 h 158"/>
                <a:gd name="T20" fmla="*/ 175 w 343"/>
                <a:gd name="T21" fmla="*/ 59 h 158"/>
                <a:gd name="T22" fmla="*/ 186 w 343"/>
                <a:gd name="T23" fmla="*/ 72 h 158"/>
                <a:gd name="T24" fmla="*/ 273 w 343"/>
                <a:gd name="T25" fmla="*/ 14 h 158"/>
                <a:gd name="T26" fmla="*/ 333 w 343"/>
                <a:gd name="T27" fmla="*/ 79 h 158"/>
                <a:gd name="T28" fmla="*/ 274 w 343"/>
                <a:gd name="T29" fmla="*/ 139 h 158"/>
                <a:gd name="T30" fmla="*/ 186 w 343"/>
                <a:gd name="T31" fmla="*/ 72 h 158"/>
                <a:gd name="T32" fmla="*/ 157 w 343"/>
                <a:gd name="T33" fmla="*/ 87 h 158"/>
                <a:gd name="T34" fmla="*/ 71 w 343"/>
                <a:gd name="T35" fmla="*/ 144 h 158"/>
                <a:gd name="T36" fmla="*/ 10 w 343"/>
                <a:gd name="T37" fmla="*/ 79 h 158"/>
                <a:gd name="T38" fmla="*/ 69 w 343"/>
                <a:gd name="T39" fmla="*/ 20 h 158"/>
                <a:gd name="T40" fmla="*/ 157 w 343"/>
                <a:gd name="T41" fmla="*/ 8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3" h="158">
                  <a:moveTo>
                    <a:pt x="175" y="59"/>
                  </a:moveTo>
                  <a:cubicBezTo>
                    <a:pt x="156" y="37"/>
                    <a:pt x="151" y="31"/>
                    <a:pt x="137" y="22"/>
                  </a:cubicBezTo>
                  <a:cubicBezTo>
                    <a:pt x="116" y="6"/>
                    <a:pt x="94" y="0"/>
                    <a:pt x="75" y="0"/>
                  </a:cubicBezTo>
                  <a:cubicBezTo>
                    <a:pt x="31" y="0"/>
                    <a:pt x="0" y="37"/>
                    <a:pt x="0" y="79"/>
                  </a:cubicBezTo>
                  <a:cubicBezTo>
                    <a:pt x="0" y="120"/>
                    <a:pt x="30" y="158"/>
                    <a:pt x="74" y="158"/>
                  </a:cubicBezTo>
                  <a:cubicBezTo>
                    <a:pt x="122" y="158"/>
                    <a:pt x="156" y="118"/>
                    <a:pt x="169" y="99"/>
                  </a:cubicBezTo>
                  <a:cubicBezTo>
                    <a:pt x="187" y="121"/>
                    <a:pt x="193" y="127"/>
                    <a:pt x="206" y="136"/>
                  </a:cubicBezTo>
                  <a:cubicBezTo>
                    <a:pt x="227" y="152"/>
                    <a:pt x="249" y="158"/>
                    <a:pt x="269" y="158"/>
                  </a:cubicBezTo>
                  <a:cubicBezTo>
                    <a:pt x="312" y="158"/>
                    <a:pt x="343" y="121"/>
                    <a:pt x="343" y="79"/>
                  </a:cubicBezTo>
                  <a:cubicBezTo>
                    <a:pt x="343" y="38"/>
                    <a:pt x="313" y="0"/>
                    <a:pt x="270" y="0"/>
                  </a:cubicBezTo>
                  <a:cubicBezTo>
                    <a:pt x="221" y="0"/>
                    <a:pt x="187" y="40"/>
                    <a:pt x="175" y="59"/>
                  </a:cubicBezTo>
                  <a:close/>
                  <a:moveTo>
                    <a:pt x="186" y="72"/>
                  </a:moveTo>
                  <a:cubicBezTo>
                    <a:pt x="200" y="49"/>
                    <a:pt x="230" y="14"/>
                    <a:pt x="273" y="14"/>
                  </a:cubicBezTo>
                  <a:cubicBezTo>
                    <a:pt x="309" y="14"/>
                    <a:pt x="333" y="45"/>
                    <a:pt x="333" y="79"/>
                  </a:cubicBezTo>
                  <a:cubicBezTo>
                    <a:pt x="333" y="112"/>
                    <a:pt x="306" y="139"/>
                    <a:pt x="274" y="139"/>
                  </a:cubicBezTo>
                  <a:cubicBezTo>
                    <a:pt x="242" y="139"/>
                    <a:pt x="219" y="112"/>
                    <a:pt x="186" y="72"/>
                  </a:cubicBezTo>
                  <a:close/>
                  <a:moveTo>
                    <a:pt x="157" y="87"/>
                  </a:moveTo>
                  <a:cubicBezTo>
                    <a:pt x="143" y="109"/>
                    <a:pt x="113" y="144"/>
                    <a:pt x="71" y="144"/>
                  </a:cubicBezTo>
                  <a:cubicBezTo>
                    <a:pt x="35" y="144"/>
                    <a:pt x="10" y="113"/>
                    <a:pt x="10" y="79"/>
                  </a:cubicBezTo>
                  <a:cubicBezTo>
                    <a:pt x="10" y="46"/>
                    <a:pt x="37" y="20"/>
                    <a:pt x="69" y="20"/>
                  </a:cubicBezTo>
                  <a:cubicBezTo>
                    <a:pt x="102" y="20"/>
                    <a:pt x="124" y="46"/>
                    <a:pt x="157" y="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" name="Freeform 294">
              <a:extLst>
                <a:ext uri="{FF2B5EF4-FFF2-40B4-BE49-F238E27FC236}">
                  <a16:creationId xmlns:a16="http://schemas.microsoft.com/office/drawing/2014/main" id="{BD5D47CB-0990-417C-A66F-6CAC4F92891D}"/>
                </a:ext>
              </a:extLst>
            </p:cNvPr>
            <p:cNvSpPr>
              <a:spLocks/>
            </p:cNvSpPr>
            <p:nvPr>
              <p:custDataLst>
                <p:tags r:id="rId110"/>
              </p:custDataLst>
            </p:nvPr>
          </p:nvSpPr>
          <p:spPr bwMode="auto">
            <a:xfrm>
              <a:off x="13617576" y="3375025"/>
              <a:ext cx="17463" cy="444500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" name="Freeform 295">
              <a:extLst>
                <a:ext uri="{FF2B5EF4-FFF2-40B4-BE49-F238E27FC236}">
                  <a16:creationId xmlns:a16="http://schemas.microsoft.com/office/drawing/2014/main" id="{F57949D5-CA9F-418A-9997-08721B28F6AD}"/>
                </a:ext>
              </a:extLst>
            </p:cNvPr>
            <p:cNvSpPr>
              <a:spLocks/>
            </p:cNvSpPr>
            <p:nvPr>
              <p:custDataLst>
                <p:tags r:id="rId111"/>
              </p:custDataLst>
            </p:nvPr>
          </p:nvSpPr>
          <p:spPr bwMode="auto">
            <a:xfrm>
              <a:off x="13696951" y="3511550"/>
              <a:ext cx="207963" cy="201613"/>
            </a:xfrm>
            <a:custGeom>
              <a:avLst/>
              <a:gdLst>
                <a:gd name="T0" fmla="*/ 152 w 248"/>
                <a:gd name="T1" fmla="*/ 69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50 w 248"/>
                <a:gd name="T15" fmla="*/ 38 h 226"/>
                <a:gd name="T16" fmla="*/ 96 w 248"/>
                <a:gd name="T17" fmla="*/ 0 h 226"/>
                <a:gd name="T18" fmla="*/ 15 w 248"/>
                <a:gd name="T19" fmla="*/ 76 h 226"/>
                <a:gd name="T20" fmla="*/ 21 w 248"/>
                <a:gd name="T21" fmla="*/ 81 h 226"/>
                <a:gd name="T22" fmla="*/ 28 w 248"/>
                <a:gd name="T23" fmla="*/ 76 h 226"/>
                <a:gd name="T24" fmla="*/ 95 w 248"/>
                <a:gd name="T25" fmla="*/ 11 h 226"/>
                <a:gd name="T26" fmla="*/ 122 w 248"/>
                <a:gd name="T27" fmla="*/ 44 h 226"/>
                <a:gd name="T28" fmla="*/ 95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7 w 248"/>
                <a:gd name="T55" fmla="*/ 182 h 226"/>
                <a:gd name="T56" fmla="*/ 135 w 248"/>
                <a:gd name="T57" fmla="*/ 138 h 226"/>
                <a:gd name="T58" fmla="*/ 152 w 248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69"/>
                  </a:moveTo>
                  <a:cubicBezTo>
                    <a:pt x="155" y="57"/>
                    <a:pt x="167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6" y="26"/>
                    <a:pt x="150" y="38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5" y="64"/>
                    <a:pt x="15" y="76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0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2" y="15"/>
                    <a:pt x="122" y="44"/>
                  </a:cubicBezTo>
                  <a:cubicBezTo>
                    <a:pt x="122" y="60"/>
                    <a:pt x="113" y="93"/>
                    <a:pt x="95" y="163"/>
                  </a:cubicBezTo>
                  <a:cubicBezTo>
                    <a:pt x="87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" name="Freeform 296">
              <a:extLst>
                <a:ext uri="{FF2B5EF4-FFF2-40B4-BE49-F238E27FC236}">
                  <a16:creationId xmlns:a16="http://schemas.microsoft.com/office/drawing/2014/main" id="{4063B992-F1DB-4118-BFD5-628ACB2A2444}"/>
                </a:ext>
              </a:extLst>
            </p:cNvPr>
            <p:cNvSpPr>
              <a:spLocks/>
            </p:cNvSpPr>
            <p:nvPr>
              <p:custDataLst>
                <p:tags r:id="rId112"/>
              </p:custDataLst>
            </p:nvPr>
          </p:nvSpPr>
          <p:spPr bwMode="auto">
            <a:xfrm>
              <a:off x="13938251" y="3636963"/>
              <a:ext cx="179388" cy="139700"/>
            </a:xfrm>
            <a:custGeom>
              <a:avLst/>
              <a:gdLst>
                <a:gd name="T0" fmla="*/ 26 w 213"/>
                <a:gd name="T1" fmla="*/ 132 h 157"/>
                <a:gd name="T2" fmla="*/ 22 w 213"/>
                <a:gd name="T3" fmla="*/ 146 h 157"/>
                <a:gd name="T4" fmla="*/ 34 w 213"/>
                <a:gd name="T5" fmla="*/ 157 h 157"/>
                <a:gd name="T6" fmla="*/ 48 w 213"/>
                <a:gd name="T7" fmla="*/ 150 h 157"/>
                <a:gd name="T8" fmla="*/ 54 w 213"/>
                <a:gd name="T9" fmla="*/ 128 h 157"/>
                <a:gd name="T10" fmla="*/ 62 w 213"/>
                <a:gd name="T11" fmla="*/ 97 h 157"/>
                <a:gd name="T12" fmla="*/ 68 w 213"/>
                <a:gd name="T13" fmla="*/ 73 h 157"/>
                <a:gd name="T14" fmla="*/ 82 w 213"/>
                <a:gd name="T15" fmla="*/ 42 h 157"/>
                <a:gd name="T16" fmla="*/ 135 w 213"/>
                <a:gd name="T17" fmla="*/ 10 h 157"/>
                <a:gd name="T18" fmla="*/ 155 w 213"/>
                <a:gd name="T19" fmla="*/ 34 h 157"/>
                <a:gd name="T20" fmla="*/ 135 w 213"/>
                <a:gd name="T21" fmla="*/ 108 h 157"/>
                <a:gd name="T22" fmla="*/ 129 w 213"/>
                <a:gd name="T23" fmla="*/ 127 h 157"/>
                <a:gd name="T24" fmla="*/ 163 w 213"/>
                <a:gd name="T25" fmla="*/ 157 h 157"/>
                <a:gd name="T26" fmla="*/ 213 w 213"/>
                <a:gd name="T27" fmla="*/ 104 h 157"/>
                <a:gd name="T28" fmla="*/ 207 w 213"/>
                <a:gd name="T29" fmla="*/ 99 h 157"/>
                <a:gd name="T30" fmla="*/ 201 w 213"/>
                <a:gd name="T31" fmla="*/ 105 h 157"/>
                <a:gd name="T32" fmla="*/ 164 w 213"/>
                <a:gd name="T33" fmla="*/ 148 h 157"/>
                <a:gd name="T34" fmla="*/ 155 w 213"/>
                <a:gd name="T35" fmla="*/ 135 h 157"/>
                <a:gd name="T36" fmla="*/ 163 w 213"/>
                <a:gd name="T37" fmla="*/ 107 h 157"/>
                <a:gd name="T38" fmla="*/ 181 w 213"/>
                <a:gd name="T39" fmla="*/ 40 h 157"/>
                <a:gd name="T40" fmla="*/ 136 w 213"/>
                <a:gd name="T41" fmla="*/ 0 h 157"/>
                <a:gd name="T42" fmla="*/ 77 w 213"/>
                <a:gd name="T43" fmla="*/ 32 h 157"/>
                <a:gd name="T44" fmla="*/ 40 w 213"/>
                <a:gd name="T45" fmla="*/ 0 h 157"/>
                <a:gd name="T46" fmla="*/ 12 w 213"/>
                <a:gd name="T47" fmla="*/ 19 h 157"/>
                <a:gd name="T48" fmla="*/ 0 w 213"/>
                <a:gd name="T49" fmla="*/ 53 h 157"/>
                <a:gd name="T50" fmla="*/ 6 w 213"/>
                <a:gd name="T51" fmla="*/ 58 h 157"/>
                <a:gd name="T52" fmla="*/ 13 w 213"/>
                <a:gd name="T53" fmla="*/ 47 h 157"/>
                <a:gd name="T54" fmla="*/ 39 w 213"/>
                <a:gd name="T55" fmla="*/ 10 h 157"/>
                <a:gd name="T56" fmla="*/ 50 w 213"/>
                <a:gd name="T57" fmla="*/ 27 h 157"/>
                <a:gd name="T58" fmla="*/ 45 w 213"/>
                <a:gd name="T59" fmla="*/ 56 h 157"/>
                <a:gd name="T60" fmla="*/ 37 w 213"/>
                <a:gd name="T61" fmla="*/ 87 h 157"/>
                <a:gd name="T62" fmla="*/ 26 w 213"/>
                <a:gd name="T63" fmla="*/ 13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7">
                  <a:moveTo>
                    <a:pt x="26" y="132"/>
                  </a:moveTo>
                  <a:cubicBezTo>
                    <a:pt x="24" y="136"/>
                    <a:pt x="22" y="145"/>
                    <a:pt x="22" y="146"/>
                  </a:cubicBezTo>
                  <a:cubicBezTo>
                    <a:pt x="22" y="154"/>
                    <a:pt x="29" y="157"/>
                    <a:pt x="34" y="157"/>
                  </a:cubicBezTo>
                  <a:cubicBezTo>
                    <a:pt x="40" y="157"/>
                    <a:pt x="46" y="153"/>
                    <a:pt x="48" y="150"/>
                  </a:cubicBezTo>
                  <a:cubicBezTo>
                    <a:pt x="50" y="146"/>
                    <a:pt x="52" y="135"/>
                    <a:pt x="54" y="128"/>
                  </a:cubicBezTo>
                  <a:cubicBezTo>
                    <a:pt x="56" y="121"/>
                    <a:pt x="60" y="105"/>
                    <a:pt x="62" y="97"/>
                  </a:cubicBezTo>
                  <a:cubicBezTo>
                    <a:pt x="64" y="89"/>
                    <a:pt x="66" y="81"/>
                    <a:pt x="68" y="73"/>
                  </a:cubicBezTo>
                  <a:cubicBezTo>
                    <a:pt x="72" y="59"/>
                    <a:pt x="72" y="56"/>
                    <a:pt x="82" y="42"/>
                  </a:cubicBezTo>
                  <a:cubicBezTo>
                    <a:pt x="92" y="28"/>
                    <a:pt x="108" y="10"/>
                    <a:pt x="135" y="10"/>
                  </a:cubicBezTo>
                  <a:cubicBezTo>
                    <a:pt x="155" y="10"/>
                    <a:pt x="155" y="28"/>
                    <a:pt x="155" y="34"/>
                  </a:cubicBezTo>
                  <a:cubicBezTo>
                    <a:pt x="155" y="55"/>
                    <a:pt x="140" y="94"/>
                    <a:pt x="135" y="108"/>
                  </a:cubicBezTo>
                  <a:cubicBezTo>
                    <a:pt x="131" y="118"/>
                    <a:pt x="129" y="121"/>
                    <a:pt x="129" y="127"/>
                  </a:cubicBezTo>
                  <a:cubicBezTo>
                    <a:pt x="129" y="146"/>
                    <a:pt x="145" y="157"/>
                    <a:pt x="163" y="157"/>
                  </a:cubicBezTo>
                  <a:cubicBezTo>
                    <a:pt x="197" y="157"/>
                    <a:pt x="213" y="109"/>
                    <a:pt x="213" y="104"/>
                  </a:cubicBezTo>
                  <a:cubicBezTo>
                    <a:pt x="213" y="99"/>
                    <a:pt x="208" y="99"/>
                    <a:pt x="207" y="99"/>
                  </a:cubicBezTo>
                  <a:cubicBezTo>
                    <a:pt x="202" y="99"/>
                    <a:pt x="202" y="101"/>
                    <a:pt x="201" y="105"/>
                  </a:cubicBezTo>
                  <a:cubicBezTo>
                    <a:pt x="192" y="133"/>
                    <a:pt x="177" y="148"/>
                    <a:pt x="164" y="148"/>
                  </a:cubicBezTo>
                  <a:cubicBezTo>
                    <a:pt x="156" y="148"/>
                    <a:pt x="155" y="143"/>
                    <a:pt x="155" y="135"/>
                  </a:cubicBezTo>
                  <a:cubicBezTo>
                    <a:pt x="155" y="127"/>
                    <a:pt x="157" y="123"/>
                    <a:pt x="163" y="107"/>
                  </a:cubicBezTo>
                  <a:cubicBezTo>
                    <a:pt x="167" y="96"/>
                    <a:pt x="181" y="59"/>
                    <a:pt x="181" y="40"/>
                  </a:cubicBezTo>
                  <a:cubicBezTo>
                    <a:pt x="181" y="6"/>
                    <a:pt x="155" y="0"/>
                    <a:pt x="136" y="0"/>
                  </a:cubicBezTo>
                  <a:cubicBezTo>
                    <a:pt x="107" y="0"/>
                    <a:pt x="88" y="18"/>
                    <a:pt x="77" y="32"/>
                  </a:cubicBezTo>
                  <a:cubicBezTo>
                    <a:pt x="75" y="8"/>
                    <a:pt x="54" y="0"/>
                    <a:pt x="40" y="0"/>
                  </a:cubicBezTo>
                  <a:cubicBezTo>
                    <a:pt x="25" y="0"/>
                    <a:pt x="17" y="11"/>
                    <a:pt x="12" y="19"/>
                  </a:cubicBezTo>
                  <a:cubicBezTo>
                    <a:pt x="5" y="32"/>
                    <a:pt x="0" y="52"/>
                    <a:pt x="0" y="53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0" y="58"/>
                    <a:pt x="11" y="57"/>
                    <a:pt x="13" y="47"/>
                  </a:cubicBezTo>
                  <a:cubicBezTo>
                    <a:pt x="19" y="27"/>
                    <a:pt x="25" y="10"/>
                    <a:pt x="39" y="10"/>
                  </a:cubicBezTo>
                  <a:cubicBezTo>
                    <a:pt x="48" y="10"/>
                    <a:pt x="50" y="17"/>
                    <a:pt x="50" y="27"/>
                  </a:cubicBezTo>
                  <a:cubicBezTo>
                    <a:pt x="50" y="33"/>
                    <a:pt x="47" y="46"/>
                    <a:pt x="45" y="56"/>
                  </a:cubicBezTo>
                  <a:cubicBezTo>
                    <a:pt x="42" y="65"/>
                    <a:pt x="39" y="80"/>
                    <a:pt x="37" y="87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" name="Freeform 297">
              <a:extLst>
                <a:ext uri="{FF2B5EF4-FFF2-40B4-BE49-F238E27FC236}">
                  <a16:creationId xmlns:a16="http://schemas.microsoft.com/office/drawing/2014/main" id="{2C648AD2-D284-4D0C-BC3E-680B67FB8735}"/>
                </a:ext>
              </a:extLst>
            </p:cNvPr>
            <p:cNvSpPr>
              <a:spLocks/>
            </p:cNvSpPr>
            <p:nvPr>
              <p:custDataLst>
                <p:tags r:id="rId113"/>
              </p:custDataLst>
            </p:nvPr>
          </p:nvSpPr>
          <p:spPr bwMode="auto">
            <a:xfrm>
              <a:off x="14150976" y="3581400"/>
              <a:ext cx="215900" cy="230188"/>
            </a:xfrm>
            <a:custGeom>
              <a:avLst/>
              <a:gdLst>
                <a:gd name="T0" fmla="*/ 137 w 257"/>
                <a:gd name="T1" fmla="*/ 137 h 257"/>
                <a:gd name="T2" fmla="*/ 244 w 257"/>
                <a:gd name="T3" fmla="*/ 137 h 257"/>
                <a:gd name="T4" fmla="*/ 257 w 257"/>
                <a:gd name="T5" fmla="*/ 129 h 257"/>
                <a:gd name="T6" fmla="*/ 244 w 257"/>
                <a:gd name="T7" fmla="*/ 120 h 257"/>
                <a:gd name="T8" fmla="*/ 137 w 257"/>
                <a:gd name="T9" fmla="*/ 120 h 257"/>
                <a:gd name="T10" fmla="*/ 137 w 257"/>
                <a:gd name="T11" fmla="*/ 13 h 257"/>
                <a:gd name="T12" fmla="*/ 129 w 257"/>
                <a:gd name="T13" fmla="*/ 0 h 257"/>
                <a:gd name="T14" fmla="*/ 120 w 257"/>
                <a:gd name="T15" fmla="*/ 13 h 257"/>
                <a:gd name="T16" fmla="*/ 120 w 257"/>
                <a:gd name="T17" fmla="*/ 120 h 257"/>
                <a:gd name="T18" fmla="*/ 13 w 257"/>
                <a:gd name="T19" fmla="*/ 120 h 257"/>
                <a:gd name="T20" fmla="*/ 0 w 257"/>
                <a:gd name="T21" fmla="*/ 128 h 257"/>
                <a:gd name="T22" fmla="*/ 13 w 257"/>
                <a:gd name="T23" fmla="*/ 137 h 257"/>
                <a:gd name="T24" fmla="*/ 120 w 257"/>
                <a:gd name="T25" fmla="*/ 137 h 257"/>
                <a:gd name="T26" fmla="*/ 120 w 257"/>
                <a:gd name="T27" fmla="*/ 244 h 257"/>
                <a:gd name="T28" fmla="*/ 128 w 257"/>
                <a:gd name="T29" fmla="*/ 257 h 257"/>
                <a:gd name="T30" fmla="*/ 137 w 257"/>
                <a:gd name="T31" fmla="*/ 244 h 257"/>
                <a:gd name="T32" fmla="*/ 137 w 257"/>
                <a:gd name="T33" fmla="*/ 13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7" h="257">
                  <a:moveTo>
                    <a:pt x="137" y="137"/>
                  </a:moveTo>
                  <a:lnTo>
                    <a:pt x="244" y="137"/>
                  </a:lnTo>
                  <a:cubicBezTo>
                    <a:pt x="248" y="137"/>
                    <a:pt x="257" y="137"/>
                    <a:pt x="257" y="129"/>
                  </a:cubicBezTo>
                  <a:cubicBezTo>
                    <a:pt x="257" y="120"/>
                    <a:pt x="249" y="120"/>
                    <a:pt x="244" y="120"/>
                  </a:cubicBezTo>
                  <a:lnTo>
                    <a:pt x="137" y="120"/>
                  </a:lnTo>
                  <a:lnTo>
                    <a:pt x="137" y="13"/>
                  </a:lnTo>
                  <a:cubicBezTo>
                    <a:pt x="137" y="8"/>
                    <a:pt x="137" y="0"/>
                    <a:pt x="129" y="0"/>
                  </a:cubicBezTo>
                  <a:cubicBezTo>
                    <a:pt x="120" y="0"/>
                    <a:pt x="120" y="8"/>
                    <a:pt x="120" y="13"/>
                  </a:cubicBezTo>
                  <a:lnTo>
                    <a:pt x="120" y="120"/>
                  </a:lnTo>
                  <a:lnTo>
                    <a:pt x="13" y="120"/>
                  </a:lnTo>
                  <a:cubicBezTo>
                    <a:pt x="8" y="120"/>
                    <a:pt x="0" y="120"/>
                    <a:pt x="0" y="128"/>
                  </a:cubicBezTo>
                  <a:cubicBezTo>
                    <a:pt x="0" y="137"/>
                    <a:pt x="8" y="137"/>
                    <a:pt x="13" y="137"/>
                  </a:cubicBezTo>
                  <a:lnTo>
                    <a:pt x="120" y="137"/>
                  </a:lnTo>
                  <a:lnTo>
                    <a:pt x="120" y="244"/>
                  </a:lnTo>
                  <a:cubicBezTo>
                    <a:pt x="120" y="249"/>
                    <a:pt x="120" y="257"/>
                    <a:pt x="128" y="257"/>
                  </a:cubicBezTo>
                  <a:cubicBezTo>
                    <a:pt x="137" y="257"/>
                    <a:pt x="137" y="249"/>
                    <a:pt x="137" y="244"/>
                  </a:cubicBezTo>
                  <a:lnTo>
                    <a:pt x="137" y="13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" name="Freeform 298">
              <a:extLst>
                <a:ext uri="{FF2B5EF4-FFF2-40B4-BE49-F238E27FC236}">
                  <a16:creationId xmlns:a16="http://schemas.microsoft.com/office/drawing/2014/main" id="{FC2C3901-6085-41E8-BCD3-9B248C2CECDF}"/>
                </a:ext>
              </a:extLst>
            </p:cNvPr>
            <p:cNvSpPr>
              <a:spLocks/>
            </p:cNvSpPr>
            <p:nvPr>
              <p:custDataLst>
                <p:tags r:id="rId114"/>
              </p:custDataLst>
            </p:nvPr>
          </p:nvSpPr>
          <p:spPr bwMode="auto">
            <a:xfrm>
              <a:off x="14419263" y="3567113"/>
              <a:ext cx="107950" cy="207963"/>
            </a:xfrm>
            <a:custGeom>
              <a:avLst/>
              <a:gdLst>
                <a:gd name="T0" fmla="*/ 79 w 127"/>
                <a:gd name="T1" fmla="*/ 10 h 232"/>
                <a:gd name="T2" fmla="*/ 69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1 w 127"/>
                <a:gd name="T9" fmla="*/ 25 h 232"/>
                <a:gd name="T10" fmla="*/ 51 w 127"/>
                <a:gd name="T11" fmla="*/ 203 h 232"/>
                <a:gd name="T12" fmla="*/ 16 w 127"/>
                <a:gd name="T13" fmla="*/ 219 h 232"/>
                <a:gd name="T14" fmla="*/ 3 w 127"/>
                <a:gd name="T15" fmla="*/ 219 h 232"/>
                <a:gd name="T16" fmla="*/ 3 w 127"/>
                <a:gd name="T17" fmla="*/ 232 h 232"/>
                <a:gd name="T18" fmla="*/ 65 w 127"/>
                <a:gd name="T19" fmla="*/ 230 h 232"/>
                <a:gd name="T20" fmla="*/ 127 w 127"/>
                <a:gd name="T21" fmla="*/ 232 h 232"/>
                <a:gd name="T22" fmla="*/ 127 w 127"/>
                <a:gd name="T23" fmla="*/ 219 h 232"/>
                <a:gd name="T24" fmla="*/ 114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9" y="0"/>
                  </a:cubicBezTo>
                  <a:cubicBezTo>
                    <a:pt x="46" y="22"/>
                    <a:pt x="15" y="23"/>
                    <a:pt x="0" y="23"/>
                  </a:cubicBezTo>
                  <a:lnTo>
                    <a:pt x="0" y="35"/>
                  </a:lnTo>
                  <a:cubicBezTo>
                    <a:pt x="9" y="35"/>
                    <a:pt x="32" y="35"/>
                    <a:pt x="51" y="25"/>
                  </a:cubicBezTo>
                  <a:lnTo>
                    <a:pt x="51" y="203"/>
                  </a:lnTo>
                  <a:cubicBezTo>
                    <a:pt x="51" y="215"/>
                    <a:pt x="51" y="219"/>
                    <a:pt x="16" y="219"/>
                  </a:cubicBezTo>
                  <a:lnTo>
                    <a:pt x="3" y="219"/>
                  </a:lnTo>
                  <a:lnTo>
                    <a:pt x="3" y="232"/>
                  </a:lnTo>
                  <a:cubicBezTo>
                    <a:pt x="9" y="231"/>
                    <a:pt x="52" y="230"/>
                    <a:pt x="65" y="230"/>
                  </a:cubicBezTo>
                  <a:cubicBezTo>
                    <a:pt x="76" y="230"/>
                    <a:pt x="120" y="231"/>
                    <a:pt x="127" y="232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" name="Freeform 299">
              <a:extLst>
                <a:ext uri="{FF2B5EF4-FFF2-40B4-BE49-F238E27FC236}">
                  <a16:creationId xmlns:a16="http://schemas.microsoft.com/office/drawing/2014/main" id="{16AD62F2-5E41-4283-8698-52A5E06BCEE4}"/>
                </a:ext>
              </a:extLst>
            </p:cNvPr>
            <p:cNvSpPr>
              <a:spLocks/>
            </p:cNvSpPr>
            <p:nvPr>
              <p:custDataLst>
                <p:tags r:id="rId115"/>
              </p:custDataLst>
            </p:nvPr>
          </p:nvSpPr>
          <p:spPr bwMode="auto">
            <a:xfrm>
              <a:off x="14703426" y="3587750"/>
              <a:ext cx="257175" cy="17463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0 h 20"/>
                <a:gd name="T4" fmla="*/ 287 w 305"/>
                <a:gd name="T5" fmla="*/ 0 h 20"/>
                <a:gd name="T6" fmla="*/ 17 w 305"/>
                <a:gd name="T7" fmla="*/ 0 h 20"/>
                <a:gd name="T8" fmla="*/ 0 w 305"/>
                <a:gd name="T9" fmla="*/ 10 h 20"/>
                <a:gd name="T10" fmla="*/ 17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" name="Freeform 300">
              <a:extLst>
                <a:ext uri="{FF2B5EF4-FFF2-40B4-BE49-F238E27FC236}">
                  <a16:creationId xmlns:a16="http://schemas.microsoft.com/office/drawing/2014/main" id="{AE1F9374-A03B-4544-80A2-4F631FB2C536}"/>
                </a:ext>
              </a:extLst>
            </p:cNvPr>
            <p:cNvSpPr>
              <a:spLocks/>
            </p:cNvSpPr>
            <p:nvPr>
              <p:custDataLst>
                <p:tags r:id="rId116"/>
              </p:custDataLst>
            </p:nvPr>
          </p:nvSpPr>
          <p:spPr bwMode="auto">
            <a:xfrm>
              <a:off x="15100301" y="3511550"/>
              <a:ext cx="209550" cy="201613"/>
            </a:xfrm>
            <a:custGeom>
              <a:avLst/>
              <a:gdLst>
                <a:gd name="T0" fmla="*/ 152 w 249"/>
                <a:gd name="T1" fmla="*/ 69 h 226"/>
                <a:gd name="T2" fmla="*/ 202 w 249"/>
                <a:gd name="T3" fmla="*/ 11 h 226"/>
                <a:gd name="T4" fmla="*/ 227 w 249"/>
                <a:gd name="T5" fmla="*/ 17 h 226"/>
                <a:gd name="T6" fmla="*/ 203 w 249"/>
                <a:gd name="T7" fmla="*/ 44 h 226"/>
                <a:gd name="T8" fmla="*/ 222 w 249"/>
                <a:gd name="T9" fmla="*/ 62 h 226"/>
                <a:gd name="T10" fmla="*/ 249 w 249"/>
                <a:gd name="T11" fmla="*/ 33 h 226"/>
                <a:gd name="T12" fmla="*/ 202 w 249"/>
                <a:gd name="T13" fmla="*/ 0 h 226"/>
                <a:gd name="T14" fmla="*/ 150 w 249"/>
                <a:gd name="T15" fmla="*/ 38 h 226"/>
                <a:gd name="T16" fmla="*/ 96 w 249"/>
                <a:gd name="T17" fmla="*/ 0 h 226"/>
                <a:gd name="T18" fmla="*/ 16 w 249"/>
                <a:gd name="T19" fmla="*/ 76 h 226"/>
                <a:gd name="T20" fmla="*/ 22 w 249"/>
                <a:gd name="T21" fmla="*/ 81 h 226"/>
                <a:gd name="T22" fmla="*/ 28 w 249"/>
                <a:gd name="T23" fmla="*/ 76 h 226"/>
                <a:gd name="T24" fmla="*/ 95 w 249"/>
                <a:gd name="T25" fmla="*/ 11 h 226"/>
                <a:gd name="T26" fmla="*/ 122 w 249"/>
                <a:gd name="T27" fmla="*/ 44 h 226"/>
                <a:gd name="T28" fmla="*/ 95 w 249"/>
                <a:gd name="T29" fmla="*/ 163 h 226"/>
                <a:gd name="T30" fmla="*/ 48 w 249"/>
                <a:gd name="T31" fmla="*/ 215 h 226"/>
                <a:gd name="T32" fmla="*/ 23 w 249"/>
                <a:gd name="T33" fmla="*/ 208 h 226"/>
                <a:gd name="T34" fmla="*/ 46 w 249"/>
                <a:gd name="T35" fmla="*/ 181 h 226"/>
                <a:gd name="T36" fmla="*/ 28 w 249"/>
                <a:gd name="T37" fmla="*/ 164 h 226"/>
                <a:gd name="T38" fmla="*/ 0 w 249"/>
                <a:gd name="T39" fmla="*/ 193 h 226"/>
                <a:gd name="T40" fmla="*/ 47 w 249"/>
                <a:gd name="T41" fmla="*/ 226 h 226"/>
                <a:gd name="T42" fmla="*/ 99 w 249"/>
                <a:gd name="T43" fmla="*/ 188 h 226"/>
                <a:gd name="T44" fmla="*/ 153 w 249"/>
                <a:gd name="T45" fmla="*/ 226 h 226"/>
                <a:gd name="T46" fmla="*/ 233 w 249"/>
                <a:gd name="T47" fmla="*/ 149 h 226"/>
                <a:gd name="T48" fmla="*/ 227 w 249"/>
                <a:gd name="T49" fmla="*/ 144 h 226"/>
                <a:gd name="T50" fmla="*/ 221 w 249"/>
                <a:gd name="T51" fmla="*/ 149 h 226"/>
                <a:gd name="T52" fmla="*/ 154 w 249"/>
                <a:gd name="T53" fmla="*/ 215 h 226"/>
                <a:gd name="T54" fmla="*/ 127 w 249"/>
                <a:gd name="T55" fmla="*/ 182 h 226"/>
                <a:gd name="T56" fmla="*/ 135 w 249"/>
                <a:gd name="T57" fmla="*/ 138 h 226"/>
                <a:gd name="T58" fmla="*/ 152 w 249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9" h="226">
                  <a:moveTo>
                    <a:pt x="152" y="69"/>
                  </a:moveTo>
                  <a:cubicBezTo>
                    <a:pt x="155" y="57"/>
                    <a:pt x="167" y="11"/>
                    <a:pt x="202" y="11"/>
                  </a:cubicBezTo>
                  <a:cubicBezTo>
                    <a:pt x="204" y="11"/>
                    <a:pt x="216" y="11"/>
                    <a:pt x="227" y="17"/>
                  </a:cubicBezTo>
                  <a:cubicBezTo>
                    <a:pt x="213" y="20"/>
                    <a:pt x="203" y="32"/>
                    <a:pt x="203" y="44"/>
                  </a:cubicBezTo>
                  <a:cubicBezTo>
                    <a:pt x="203" y="52"/>
                    <a:pt x="208" y="62"/>
                    <a:pt x="222" y="62"/>
                  </a:cubicBezTo>
                  <a:cubicBezTo>
                    <a:pt x="233" y="62"/>
                    <a:pt x="249" y="53"/>
                    <a:pt x="249" y="33"/>
                  </a:cubicBezTo>
                  <a:cubicBezTo>
                    <a:pt x="249" y="7"/>
                    <a:pt x="219" y="0"/>
                    <a:pt x="202" y="0"/>
                  </a:cubicBezTo>
                  <a:cubicBezTo>
                    <a:pt x="173" y="0"/>
                    <a:pt x="156" y="26"/>
                    <a:pt x="150" y="38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6" y="64"/>
                    <a:pt x="16" y="76"/>
                  </a:cubicBezTo>
                  <a:cubicBezTo>
                    <a:pt x="16" y="81"/>
                    <a:pt x="21" y="81"/>
                    <a:pt x="22" y="81"/>
                  </a:cubicBezTo>
                  <a:cubicBezTo>
                    <a:pt x="26" y="81"/>
                    <a:pt x="27" y="80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2" y="15"/>
                    <a:pt x="122" y="44"/>
                  </a:cubicBezTo>
                  <a:cubicBezTo>
                    <a:pt x="122" y="60"/>
                    <a:pt x="113" y="93"/>
                    <a:pt x="95" y="163"/>
                  </a:cubicBezTo>
                  <a:cubicBezTo>
                    <a:pt x="87" y="194"/>
                    <a:pt x="70" y="215"/>
                    <a:pt x="48" y="215"/>
                  </a:cubicBezTo>
                  <a:cubicBezTo>
                    <a:pt x="45" y="215"/>
                    <a:pt x="33" y="215"/>
                    <a:pt x="23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8" y="164"/>
                  </a:cubicBezTo>
                  <a:cubicBezTo>
                    <a:pt x="13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5" y="226"/>
                    <a:pt x="233" y="161"/>
                    <a:pt x="233" y="149"/>
                  </a:cubicBezTo>
                  <a:cubicBezTo>
                    <a:pt x="233" y="144"/>
                    <a:pt x="229" y="144"/>
                    <a:pt x="227" y="144"/>
                  </a:cubicBezTo>
                  <a:cubicBezTo>
                    <a:pt x="223" y="144"/>
                    <a:pt x="222" y="146"/>
                    <a:pt x="221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" name="Freeform 301">
              <a:extLst>
                <a:ext uri="{FF2B5EF4-FFF2-40B4-BE49-F238E27FC236}">
                  <a16:creationId xmlns:a16="http://schemas.microsoft.com/office/drawing/2014/main" id="{FB510702-DA6C-4F04-BE78-D8B026ED6CF8}"/>
                </a:ext>
              </a:extLst>
            </p:cNvPr>
            <p:cNvSpPr>
              <a:spLocks/>
            </p:cNvSpPr>
            <p:nvPr>
              <p:custDataLst>
                <p:tags r:id="rId117"/>
              </p:custDataLst>
            </p:nvPr>
          </p:nvSpPr>
          <p:spPr bwMode="auto">
            <a:xfrm>
              <a:off x="15340013" y="3394075"/>
              <a:ext cx="146050" cy="149225"/>
            </a:xfrm>
            <a:custGeom>
              <a:avLst/>
              <a:gdLst>
                <a:gd name="T0" fmla="*/ 169 w 175"/>
                <a:gd name="T1" fmla="*/ 71 h 167"/>
                <a:gd name="T2" fmla="*/ 175 w 175"/>
                <a:gd name="T3" fmla="*/ 65 h 167"/>
                <a:gd name="T4" fmla="*/ 170 w 175"/>
                <a:gd name="T5" fmla="*/ 60 h 167"/>
                <a:gd name="T6" fmla="*/ 101 w 175"/>
                <a:gd name="T7" fmla="*/ 73 h 167"/>
                <a:gd name="T8" fmla="*/ 93 w 175"/>
                <a:gd name="T9" fmla="*/ 9 h 167"/>
                <a:gd name="T10" fmla="*/ 87 w 175"/>
                <a:gd name="T11" fmla="*/ 0 h 167"/>
                <a:gd name="T12" fmla="*/ 82 w 175"/>
                <a:gd name="T13" fmla="*/ 9 h 167"/>
                <a:gd name="T14" fmla="*/ 74 w 175"/>
                <a:gd name="T15" fmla="*/ 73 h 167"/>
                <a:gd name="T16" fmla="*/ 10 w 175"/>
                <a:gd name="T17" fmla="*/ 61 h 167"/>
                <a:gd name="T18" fmla="*/ 5 w 175"/>
                <a:gd name="T19" fmla="*/ 60 h 167"/>
                <a:gd name="T20" fmla="*/ 0 w 175"/>
                <a:gd name="T21" fmla="*/ 65 h 167"/>
                <a:gd name="T22" fmla="*/ 2 w 175"/>
                <a:gd name="T23" fmla="*/ 69 h 167"/>
                <a:gd name="T24" fmla="*/ 66 w 175"/>
                <a:gd name="T25" fmla="*/ 99 h 167"/>
                <a:gd name="T26" fmla="*/ 34 w 175"/>
                <a:gd name="T27" fmla="*/ 156 h 167"/>
                <a:gd name="T28" fmla="*/ 32 w 175"/>
                <a:gd name="T29" fmla="*/ 162 h 167"/>
                <a:gd name="T30" fmla="*/ 36 w 175"/>
                <a:gd name="T31" fmla="*/ 167 h 167"/>
                <a:gd name="T32" fmla="*/ 60 w 175"/>
                <a:gd name="T33" fmla="*/ 143 h 167"/>
                <a:gd name="T34" fmla="*/ 87 w 175"/>
                <a:gd name="T35" fmla="*/ 115 h 167"/>
                <a:gd name="T36" fmla="*/ 133 w 175"/>
                <a:gd name="T37" fmla="*/ 163 h 167"/>
                <a:gd name="T38" fmla="*/ 139 w 175"/>
                <a:gd name="T39" fmla="*/ 167 h 167"/>
                <a:gd name="T40" fmla="*/ 143 w 175"/>
                <a:gd name="T41" fmla="*/ 162 h 167"/>
                <a:gd name="T42" fmla="*/ 136 w 175"/>
                <a:gd name="T43" fmla="*/ 148 h 167"/>
                <a:gd name="T44" fmla="*/ 109 w 175"/>
                <a:gd name="T45" fmla="*/ 99 h 167"/>
                <a:gd name="T46" fmla="*/ 169 w 175"/>
                <a:gd name="T47" fmla="*/ 7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5" h="167">
                  <a:moveTo>
                    <a:pt x="169" y="71"/>
                  </a:moveTo>
                  <a:cubicBezTo>
                    <a:pt x="175" y="68"/>
                    <a:pt x="175" y="66"/>
                    <a:pt x="175" y="65"/>
                  </a:cubicBezTo>
                  <a:cubicBezTo>
                    <a:pt x="175" y="62"/>
                    <a:pt x="172" y="60"/>
                    <a:pt x="170" y="60"/>
                  </a:cubicBezTo>
                  <a:cubicBezTo>
                    <a:pt x="168" y="60"/>
                    <a:pt x="110" y="71"/>
                    <a:pt x="101" y="73"/>
                  </a:cubicBezTo>
                  <a:lnTo>
                    <a:pt x="93" y="9"/>
                  </a:lnTo>
                  <a:cubicBezTo>
                    <a:pt x="92" y="4"/>
                    <a:pt x="92" y="0"/>
                    <a:pt x="87" y="0"/>
                  </a:cubicBezTo>
                  <a:cubicBezTo>
                    <a:pt x="84" y="0"/>
                    <a:pt x="82" y="3"/>
                    <a:pt x="82" y="9"/>
                  </a:cubicBezTo>
                  <a:lnTo>
                    <a:pt x="74" y="73"/>
                  </a:lnTo>
                  <a:lnTo>
                    <a:pt x="10" y="61"/>
                  </a:lnTo>
                  <a:cubicBezTo>
                    <a:pt x="6" y="60"/>
                    <a:pt x="5" y="60"/>
                    <a:pt x="5" y="60"/>
                  </a:cubicBezTo>
                  <a:cubicBezTo>
                    <a:pt x="3" y="60"/>
                    <a:pt x="0" y="62"/>
                    <a:pt x="0" y="65"/>
                  </a:cubicBezTo>
                  <a:cubicBezTo>
                    <a:pt x="0" y="66"/>
                    <a:pt x="1" y="67"/>
                    <a:pt x="2" y="69"/>
                  </a:cubicBezTo>
                  <a:cubicBezTo>
                    <a:pt x="3" y="70"/>
                    <a:pt x="58" y="95"/>
                    <a:pt x="66" y="99"/>
                  </a:cubicBezTo>
                  <a:lnTo>
                    <a:pt x="34" y="156"/>
                  </a:lnTo>
                  <a:cubicBezTo>
                    <a:pt x="32" y="161"/>
                    <a:pt x="32" y="161"/>
                    <a:pt x="32" y="162"/>
                  </a:cubicBezTo>
                  <a:cubicBezTo>
                    <a:pt x="32" y="164"/>
                    <a:pt x="34" y="167"/>
                    <a:pt x="36" y="167"/>
                  </a:cubicBezTo>
                  <a:cubicBezTo>
                    <a:pt x="39" y="167"/>
                    <a:pt x="47" y="159"/>
                    <a:pt x="60" y="143"/>
                  </a:cubicBezTo>
                  <a:cubicBezTo>
                    <a:pt x="69" y="133"/>
                    <a:pt x="78" y="124"/>
                    <a:pt x="87" y="115"/>
                  </a:cubicBezTo>
                  <a:cubicBezTo>
                    <a:pt x="104" y="132"/>
                    <a:pt x="129" y="160"/>
                    <a:pt x="133" y="163"/>
                  </a:cubicBezTo>
                  <a:cubicBezTo>
                    <a:pt x="136" y="166"/>
                    <a:pt x="136" y="167"/>
                    <a:pt x="139" y="167"/>
                  </a:cubicBezTo>
                  <a:cubicBezTo>
                    <a:pt x="141" y="167"/>
                    <a:pt x="143" y="164"/>
                    <a:pt x="143" y="162"/>
                  </a:cubicBezTo>
                  <a:cubicBezTo>
                    <a:pt x="143" y="161"/>
                    <a:pt x="139" y="153"/>
                    <a:pt x="136" y="148"/>
                  </a:cubicBezTo>
                  <a:lnTo>
                    <a:pt x="109" y="99"/>
                  </a:lnTo>
                  <a:lnTo>
                    <a:pt x="169" y="7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" name="Freeform 302">
              <a:extLst>
                <a:ext uri="{FF2B5EF4-FFF2-40B4-BE49-F238E27FC236}">
                  <a16:creationId xmlns:a16="http://schemas.microsoft.com/office/drawing/2014/main" id="{5BBE1A05-50E5-46FC-8136-F023498C7BE5}"/>
                </a:ext>
              </a:extLst>
            </p:cNvPr>
            <p:cNvSpPr>
              <a:spLocks/>
            </p:cNvSpPr>
            <p:nvPr>
              <p:custDataLst>
                <p:tags r:id="rId118"/>
              </p:custDataLst>
            </p:nvPr>
          </p:nvSpPr>
          <p:spPr bwMode="auto">
            <a:xfrm>
              <a:off x="15570201" y="3375025"/>
              <a:ext cx="17463" cy="444500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" name="Rectangle 303">
              <a:extLst>
                <a:ext uri="{FF2B5EF4-FFF2-40B4-BE49-F238E27FC236}">
                  <a16:creationId xmlns:a16="http://schemas.microsoft.com/office/drawing/2014/main" id="{F1B23B2E-4364-40E1-85CE-F81E4DE774EB}"/>
                </a:ext>
              </a:extLst>
            </p:cNvPr>
            <p:cNvSpPr>
              <a:spLocks noChangeArrowheads="1"/>
            </p:cNvSpPr>
            <p:nvPr>
              <p:custDataLst>
                <p:tags r:id="rId119"/>
              </p:custDataLst>
            </p:nvPr>
          </p:nvSpPr>
          <p:spPr bwMode="auto">
            <a:xfrm>
              <a:off x="13568363" y="3887788"/>
              <a:ext cx="2068513" cy="1905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" name="Freeform 304">
              <a:extLst>
                <a:ext uri="{FF2B5EF4-FFF2-40B4-BE49-F238E27FC236}">
                  <a16:creationId xmlns:a16="http://schemas.microsoft.com/office/drawing/2014/main" id="{D8D8FDD8-9BC5-4854-B687-A593F0FABE2E}"/>
                </a:ext>
              </a:extLst>
            </p:cNvPr>
            <p:cNvSpPr>
              <a:spLocks/>
            </p:cNvSpPr>
            <p:nvPr>
              <p:custDataLst>
                <p:tags r:id="rId120"/>
              </p:custDataLst>
            </p:nvPr>
          </p:nvSpPr>
          <p:spPr bwMode="auto">
            <a:xfrm>
              <a:off x="13736638" y="3979863"/>
              <a:ext cx="15875" cy="444500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" name="Freeform 305">
              <a:extLst>
                <a:ext uri="{FF2B5EF4-FFF2-40B4-BE49-F238E27FC236}">
                  <a16:creationId xmlns:a16="http://schemas.microsoft.com/office/drawing/2014/main" id="{25D134B4-CF94-4AB1-ACD1-BF5AC89EABF7}"/>
                </a:ext>
              </a:extLst>
            </p:cNvPr>
            <p:cNvSpPr>
              <a:spLocks/>
            </p:cNvSpPr>
            <p:nvPr>
              <p:custDataLst>
                <p:tags r:id="rId121"/>
              </p:custDataLst>
            </p:nvPr>
          </p:nvSpPr>
          <p:spPr bwMode="auto">
            <a:xfrm>
              <a:off x="13814426" y="4116388"/>
              <a:ext cx="209550" cy="201613"/>
            </a:xfrm>
            <a:custGeom>
              <a:avLst/>
              <a:gdLst>
                <a:gd name="T0" fmla="*/ 153 w 249"/>
                <a:gd name="T1" fmla="*/ 69 h 226"/>
                <a:gd name="T2" fmla="*/ 202 w 249"/>
                <a:gd name="T3" fmla="*/ 11 h 226"/>
                <a:gd name="T4" fmla="*/ 227 w 249"/>
                <a:gd name="T5" fmla="*/ 17 h 226"/>
                <a:gd name="T6" fmla="*/ 203 w 249"/>
                <a:gd name="T7" fmla="*/ 44 h 226"/>
                <a:gd name="T8" fmla="*/ 222 w 249"/>
                <a:gd name="T9" fmla="*/ 61 h 226"/>
                <a:gd name="T10" fmla="*/ 249 w 249"/>
                <a:gd name="T11" fmla="*/ 32 h 226"/>
                <a:gd name="T12" fmla="*/ 202 w 249"/>
                <a:gd name="T13" fmla="*/ 0 h 226"/>
                <a:gd name="T14" fmla="*/ 150 w 249"/>
                <a:gd name="T15" fmla="*/ 37 h 226"/>
                <a:gd name="T16" fmla="*/ 96 w 249"/>
                <a:gd name="T17" fmla="*/ 0 h 226"/>
                <a:gd name="T18" fmla="*/ 16 w 249"/>
                <a:gd name="T19" fmla="*/ 76 h 226"/>
                <a:gd name="T20" fmla="*/ 22 w 249"/>
                <a:gd name="T21" fmla="*/ 81 h 226"/>
                <a:gd name="T22" fmla="*/ 28 w 249"/>
                <a:gd name="T23" fmla="*/ 76 h 226"/>
                <a:gd name="T24" fmla="*/ 95 w 249"/>
                <a:gd name="T25" fmla="*/ 11 h 226"/>
                <a:gd name="T26" fmla="*/ 122 w 249"/>
                <a:gd name="T27" fmla="*/ 44 h 226"/>
                <a:gd name="T28" fmla="*/ 95 w 249"/>
                <a:gd name="T29" fmla="*/ 163 h 226"/>
                <a:gd name="T30" fmla="*/ 48 w 249"/>
                <a:gd name="T31" fmla="*/ 215 h 226"/>
                <a:gd name="T32" fmla="*/ 23 w 249"/>
                <a:gd name="T33" fmla="*/ 208 h 226"/>
                <a:gd name="T34" fmla="*/ 46 w 249"/>
                <a:gd name="T35" fmla="*/ 181 h 226"/>
                <a:gd name="T36" fmla="*/ 28 w 249"/>
                <a:gd name="T37" fmla="*/ 164 h 226"/>
                <a:gd name="T38" fmla="*/ 0 w 249"/>
                <a:gd name="T39" fmla="*/ 193 h 226"/>
                <a:gd name="T40" fmla="*/ 47 w 249"/>
                <a:gd name="T41" fmla="*/ 226 h 226"/>
                <a:gd name="T42" fmla="*/ 100 w 249"/>
                <a:gd name="T43" fmla="*/ 188 h 226"/>
                <a:gd name="T44" fmla="*/ 154 w 249"/>
                <a:gd name="T45" fmla="*/ 226 h 226"/>
                <a:gd name="T46" fmla="*/ 233 w 249"/>
                <a:gd name="T47" fmla="*/ 149 h 226"/>
                <a:gd name="T48" fmla="*/ 227 w 249"/>
                <a:gd name="T49" fmla="*/ 144 h 226"/>
                <a:gd name="T50" fmla="*/ 221 w 249"/>
                <a:gd name="T51" fmla="*/ 149 h 226"/>
                <a:gd name="T52" fmla="*/ 155 w 249"/>
                <a:gd name="T53" fmla="*/ 215 h 226"/>
                <a:gd name="T54" fmla="*/ 127 w 249"/>
                <a:gd name="T55" fmla="*/ 182 h 226"/>
                <a:gd name="T56" fmla="*/ 136 w 249"/>
                <a:gd name="T57" fmla="*/ 138 h 226"/>
                <a:gd name="T58" fmla="*/ 153 w 249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9" h="226">
                  <a:moveTo>
                    <a:pt x="153" y="69"/>
                  </a:moveTo>
                  <a:cubicBezTo>
                    <a:pt x="156" y="56"/>
                    <a:pt x="167" y="11"/>
                    <a:pt x="202" y="11"/>
                  </a:cubicBezTo>
                  <a:cubicBezTo>
                    <a:pt x="204" y="11"/>
                    <a:pt x="216" y="11"/>
                    <a:pt x="227" y="17"/>
                  </a:cubicBezTo>
                  <a:cubicBezTo>
                    <a:pt x="213" y="20"/>
                    <a:pt x="203" y="32"/>
                    <a:pt x="203" y="44"/>
                  </a:cubicBezTo>
                  <a:cubicBezTo>
                    <a:pt x="203" y="52"/>
                    <a:pt x="208" y="61"/>
                    <a:pt x="222" y="61"/>
                  </a:cubicBezTo>
                  <a:cubicBezTo>
                    <a:pt x="233" y="61"/>
                    <a:pt x="249" y="52"/>
                    <a:pt x="249" y="32"/>
                  </a:cubicBezTo>
                  <a:cubicBezTo>
                    <a:pt x="249" y="7"/>
                    <a:pt x="219" y="0"/>
                    <a:pt x="202" y="0"/>
                  </a:cubicBezTo>
                  <a:cubicBezTo>
                    <a:pt x="174" y="0"/>
                    <a:pt x="156" y="26"/>
                    <a:pt x="150" y="37"/>
                  </a:cubicBezTo>
                  <a:cubicBezTo>
                    <a:pt x="138" y="5"/>
                    <a:pt x="111" y="0"/>
                    <a:pt x="96" y="0"/>
                  </a:cubicBezTo>
                  <a:cubicBezTo>
                    <a:pt x="44" y="0"/>
                    <a:pt x="16" y="64"/>
                    <a:pt x="16" y="76"/>
                  </a:cubicBezTo>
                  <a:cubicBezTo>
                    <a:pt x="16" y="81"/>
                    <a:pt x="21" y="81"/>
                    <a:pt x="22" y="81"/>
                  </a:cubicBezTo>
                  <a:cubicBezTo>
                    <a:pt x="26" y="81"/>
                    <a:pt x="27" y="80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5" y="11"/>
                    <a:pt x="122" y="15"/>
                    <a:pt x="122" y="44"/>
                  </a:cubicBezTo>
                  <a:cubicBezTo>
                    <a:pt x="122" y="59"/>
                    <a:pt x="114" y="93"/>
                    <a:pt x="95" y="163"/>
                  </a:cubicBezTo>
                  <a:cubicBezTo>
                    <a:pt x="87" y="194"/>
                    <a:pt x="70" y="215"/>
                    <a:pt x="48" y="215"/>
                  </a:cubicBezTo>
                  <a:cubicBezTo>
                    <a:pt x="45" y="215"/>
                    <a:pt x="33" y="215"/>
                    <a:pt x="23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8" y="164"/>
                  </a:cubicBezTo>
                  <a:cubicBezTo>
                    <a:pt x="13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100" y="188"/>
                  </a:cubicBezTo>
                  <a:cubicBezTo>
                    <a:pt x="106" y="206"/>
                    <a:pt x="124" y="226"/>
                    <a:pt x="154" y="226"/>
                  </a:cubicBezTo>
                  <a:cubicBezTo>
                    <a:pt x="205" y="226"/>
                    <a:pt x="233" y="161"/>
                    <a:pt x="233" y="149"/>
                  </a:cubicBezTo>
                  <a:cubicBezTo>
                    <a:pt x="233" y="144"/>
                    <a:pt x="229" y="144"/>
                    <a:pt x="227" y="144"/>
                  </a:cubicBezTo>
                  <a:cubicBezTo>
                    <a:pt x="223" y="144"/>
                    <a:pt x="222" y="146"/>
                    <a:pt x="221" y="149"/>
                  </a:cubicBezTo>
                  <a:cubicBezTo>
                    <a:pt x="204" y="203"/>
                    <a:pt x="171" y="215"/>
                    <a:pt x="155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6" y="138"/>
                  </a:cubicBezTo>
                  <a:lnTo>
                    <a:pt x="153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" name="Freeform 306">
              <a:extLst>
                <a:ext uri="{FF2B5EF4-FFF2-40B4-BE49-F238E27FC236}">
                  <a16:creationId xmlns:a16="http://schemas.microsoft.com/office/drawing/2014/main" id="{4B812930-F33F-4F3A-A980-194DDCA04B6B}"/>
                </a:ext>
              </a:extLst>
            </p:cNvPr>
            <p:cNvSpPr>
              <a:spLocks/>
            </p:cNvSpPr>
            <p:nvPr>
              <p:custDataLst>
                <p:tags r:id="rId122"/>
              </p:custDataLst>
            </p:nvPr>
          </p:nvSpPr>
          <p:spPr bwMode="auto">
            <a:xfrm>
              <a:off x="14055726" y="4241800"/>
              <a:ext cx="179388" cy="139700"/>
            </a:xfrm>
            <a:custGeom>
              <a:avLst/>
              <a:gdLst>
                <a:gd name="T0" fmla="*/ 26 w 213"/>
                <a:gd name="T1" fmla="*/ 132 h 157"/>
                <a:gd name="T2" fmla="*/ 23 w 213"/>
                <a:gd name="T3" fmla="*/ 146 h 157"/>
                <a:gd name="T4" fmla="*/ 35 w 213"/>
                <a:gd name="T5" fmla="*/ 157 h 157"/>
                <a:gd name="T6" fmla="*/ 48 w 213"/>
                <a:gd name="T7" fmla="*/ 150 h 157"/>
                <a:gd name="T8" fmla="*/ 55 w 213"/>
                <a:gd name="T9" fmla="*/ 128 h 157"/>
                <a:gd name="T10" fmla="*/ 62 w 213"/>
                <a:gd name="T11" fmla="*/ 96 h 157"/>
                <a:gd name="T12" fmla="*/ 68 w 213"/>
                <a:gd name="T13" fmla="*/ 73 h 157"/>
                <a:gd name="T14" fmla="*/ 83 w 213"/>
                <a:gd name="T15" fmla="*/ 42 h 157"/>
                <a:gd name="T16" fmla="*/ 135 w 213"/>
                <a:gd name="T17" fmla="*/ 10 h 157"/>
                <a:gd name="T18" fmla="*/ 156 w 213"/>
                <a:gd name="T19" fmla="*/ 34 h 157"/>
                <a:gd name="T20" fmla="*/ 135 w 213"/>
                <a:gd name="T21" fmla="*/ 108 h 157"/>
                <a:gd name="T22" fmla="*/ 130 w 213"/>
                <a:gd name="T23" fmla="*/ 127 h 157"/>
                <a:gd name="T24" fmla="*/ 163 w 213"/>
                <a:gd name="T25" fmla="*/ 157 h 157"/>
                <a:gd name="T26" fmla="*/ 213 w 213"/>
                <a:gd name="T27" fmla="*/ 104 h 157"/>
                <a:gd name="T28" fmla="*/ 208 w 213"/>
                <a:gd name="T29" fmla="*/ 99 h 157"/>
                <a:gd name="T30" fmla="*/ 201 w 213"/>
                <a:gd name="T31" fmla="*/ 105 h 157"/>
                <a:gd name="T32" fmla="*/ 164 w 213"/>
                <a:gd name="T33" fmla="*/ 147 h 157"/>
                <a:gd name="T34" fmla="*/ 155 w 213"/>
                <a:gd name="T35" fmla="*/ 135 h 157"/>
                <a:gd name="T36" fmla="*/ 163 w 213"/>
                <a:gd name="T37" fmla="*/ 107 h 157"/>
                <a:gd name="T38" fmla="*/ 182 w 213"/>
                <a:gd name="T39" fmla="*/ 40 h 157"/>
                <a:gd name="T40" fmla="*/ 136 w 213"/>
                <a:gd name="T41" fmla="*/ 0 h 157"/>
                <a:gd name="T42" fmla="*/ 78 w 213"/>
                <a:gd name="T43" fmla="*/ 32 h 157"/>
                <a:gd name="T44" fmla="*/ 40 w 213"/>
                <a:gd name="T45" fmla="*/ 0 h 157"/>
                <a:gd name="T46" fmla="*/ 13 w 213"/>
                <a:gd name="T47" fmla="*/ 19 h 157"/>
                <a:gd name="T48" fmla="*/ 0 w 213"/>
                <a:gd name="T49" fmla="*/ 53 h 157"/>
                <a:gd name="T50" fmla="*/ 6 w 213"/>
                <a:gd name="T51" fmla="*/ 58 h 157"/>
                <a:gd name="T52" fmla="*/ 14 w 213"/>
                <a:gd name="T53" fmla="*/ 47 h 157"/>
                <a:gd name="T54" fmla="*/ 39 w 213"/>
                <a:gd name="T55" fmla="*/ 10 h 157"/>
                <a:gd name="T56" fmla="*/ 51 w 213"/>
                <a:gd name="T57" fmla="*/ 27 h 157"/>
                <a:gd name="T58" fmla="*/ 45 w 213"/>
                <a:gd name="T59" fmla="*/ 56 h 157"/>
                <a:gd name="T60" fmla="*/ 37 w 213"/>
                <a:gd name="T61" fmla="*/ 87 h 157"/>
                <a:gd name="T62" fmla="*/ 26 w 213"/>
                <a:gd name="T63" fmla="*/ 13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7">
                  <a:moveTo>
                    <a:pt x="26" y="132"/>
                  </a:moveTo>
                  <a:cubicBezTo>
                    <a:pt x="25" y="136"/>
                    <a:pt x="23" y="145"/>
                    <a:pt x="23" y="146"/>
                  </a:cubicBezTo>
                  <a:cubicBezTo>
                    <a:pt x="23" y="154"/>
                    <a:pt x="29" y="157"/>
                    <a:pt x="35" y="157"/>
                  </a:cubicBezTo>
                  <a:cubicBezTo>
                    <a:pt x="41" y="157"/>
                    <a:pt x="47" y="153"/>
                    <a:pt x="48" y="150"/>
                  </a:cubicBezTo>
                  <a:cubicBezTo>
                    <a:pt x="50" y="146"/>
                    <a:pt x="53" y="135"/>
                    <a:pt x="55" y="128"/>
                  </a:cubicBezTo>
                  <a:cubicBezTo>
                    <a:pt x="56" y="121"/>
                    <a:pt x="60" y="105"/>
                    <a:pt x="62" y="96"/>
                  </a:cubicBezTo>
                  <a:cubicBezTo>
                    <a:pt x="64" y="89"/>
                    <a:pt x="66" y="81"/>
                    <a:pt x="68" y="73"/>
                  </a:cubicBezTo>
                  <a:cubicBezTo>
                    <a:pt x="72" y="59"/>
                    <a:pt x="73" y="56"/>
                    <a:pt x="83" y="42"/>
                  </a:cubicBezTo>
                  <a:cubicBezTo>
                    <a:pt x="93" y="28"/>
                    <a:pt x="109" y="10"/>
                    <a:pt x="135" y="10"/>
                  </a:cubicBezTo>
                  <a:cubicBezTo>
                    <a:pt x="155" y="10"/>
                    <a:pt x="156" y="27"/>
                    <a:pt x="156" y="34"/>
                  </a:cubicBezTo>
                  <a:cubicBezTo>
                    <a:pt x="156" y="55"/>
                    <a:pt x="141" y="94"/>
                    <a:pt x="135" y="108"/>
                  </a:cubicBezTo>
                  <a:cubicBezTo>
                    <a:pt x="131" y="118"/>
                    <a:pt x="130" y="121"/>
                    <a:pt x="130" y="127"/>
                  </a:cubicBezTo>
                  <a:cubicBezTo>
                    <a:pt x="130" y="146"/>
                    <a:pt x="145" y="157"/>
                    <a:pt x="163" y="157"/>
                  </a:cubicBezTo>
                  <a:cubicBezTo>
                    <a:pt x="198" y="157"/>
                    <a:pt x="213" y="109"/>
                    <a:pt x="213" y="104"/>
                  </a:cubicBezTo>
                  <a:cubicBezTo>
                    <a:pt x="213" y="99"/>
                    <a:pt x="209" y="99"/>
                    <a:pt x="208" y="99"/>
                  </a:cubicBezTo>
                  <a:cubicBezTo>
                    <a:pt x="203" y="99"/>
                    <a:pt x="202" y="101"/>
                    <a:pt x="201" y="105"/>
                  </a:cubicBezTo>
                  <a:cubicBezTo>
                    <a:pt x="193" y="133"/>
                    <a:pt x="178" y="147"/>
                    <a:pt x="164" y="147"/>
                  </a:cubicBezTo>
                  <a:cubicBezTo>
                    <a:pt x="157" y="147"/>
                    <a:pt x="155" y="143"/>
                    <a:pt x="155" y="135"/>
                  </a:cubicBezTo>
                  <a:cubicBezTo>
                    <a:pt x="155" y="127"/>
                    <a:pt x="157" y="123"/>
                    <a:pt x="163" y="107"/>
                  </a:cubicBezTo>
                  <a:cubicBezTo>
                    <a:pt x="168" y="96"/>
                    <a:pt x="182" y="59"/>
                    <a:pt x="182" y="40"/>
                  </a:cubicBezTo>
                  <a:cubicBezTo>
                    <a:pt x="182" y="6"/>
                    <a:pt x="155" y="0"/>
                    <a:pt x="136" y="0"/>
                  </a:cubicBezTo>
                  <a:cubicBezTo>
                    <a:pt x="108" y="0"/>
                    <a:pt x="88" y="18"/>
                    <a:pt x="78" y="32"/>
                  </a:cubicBezTo>
                  <a:cubicBezTo>
                    <a:pt x="75" y="8"/>
                    <a:pt x="55" y="0"/>
                    <a:pt x="40" y="0"/>
                  </a:cubicBezTo>
                  <a:cubicBezTo>
                    <a:pt x="25" y="0"/>
                    <a:pt x="17" y="11"/>
                    <a:pt x="13" y="19"/>
                  </a:cubicBezTo>
                  <a:cubicBezTo>
                    <a:pt x="5" y="32"/>
                    <a:pt x="0" y="52"/>
                    <a:pt x="0" y="53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1" y="57"/>
                    <a:pt x="14" y="47"/>
                  </a:cubicBezTo>
                  <a:cubicBezTo>
                    <a:pt x="19" y="27"/>
                    <a:pt x="26" y="10"/>
                    <a:pt x="39" y="10"/>
                  </a:cubicBezTo>
                  <a:cubicBezTo>
                    <a:pt x="48" y="10"/>
                    <a:pt x="51" y="17"/>
                    <a:pt x="51" y="27"/>
                  </a:cubicBezTo>
                  <a:cubicBezTo>
                    <a:pt x="51" y="33"/>
                    <a:pt x="48" y="46"/>
                    <a:pt x="45" y="56"/>
                  </a:cubicBezTo>
                  <a:cubicBezTo>
                    <a:pt x="43" y="65"/>
                    <a:pt x="39" y="79"/>
                    <a:pt x="37" y="87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" name="Freeform 307">
              <a:extLst>
                <a:ext uri="{FF2B5EF4-FFF2-40B4-BE49-F238E27FC236}">
                  <a16:creationId xmlns:a16="http://schemas.microsoft.com/office/drawing/2014/main" id="{C33451BC-F6FA-4BE0-8E73-23865B83A98C}"/>
                </a:ext>
              </a:extLst>
            </p:cNvPr>
            <p:cNvSpPr>
              <a:spLocks/>
            </p:cNvSpPr>
            <p:nvPr>
              <p:custDataLst>
                <p:tags r:id="rId123"/>
              </p:custDataLst>
            </p:nvPr>
          </p:nvSpPr>
          <p:spPr bwMode="auto">
            <a:xfrm>
              <a:off x="14397038" y="4192588"/>
              <a:ext cx="257175" cy="17463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0 h 20"/>
                <a:gd name="T4" fmla="*/ 287 w 305"/>
                <a:gd name="T5" fmla="*/ 0 h 20"/>
                <a:gd name="T6" fmla="*/ 17 w 305"/>
                <a:gd name="T7" fmla="*/ 0 h 20"/>
                <a:gd name="T8" fmla="*/ 0 w 305"/>
                <a:gd name="T9" fmla="*/ 10 h 20"/>
                <a:gd name="T10" fmla="*/ 17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" name="Freeform 308">
              <a:extLst>
                <a:ext uri="{FF2B5EF4-FFF2-40B4-BE49-F238E27FC236}">
                  <a16:creationId xmlns:a16="http://schemas.microsoft.com/office/drawing/2014/main" id="{73C08F14-2B97-4E7A-B888-C4CBC0F4F7E4}"/>
                </a:ext>
              </a:extLst>
            </p:cNvPr>
            <p:cNvSpPr>
              <a:spLocks/>
            </p:cNvSpPr>
            <p:nvPr>
              <p:custDataLst>
                <p:tags r:id="rId124"/>
              </p:custDataLst>
            </p:nvPr>
          </p:nvSpPr>
          <p:spPr bwMode="auto">
            <a:xfrm>
              <a:off x="14793913" y="4116388"/>
              <a:ext cx="209550" cy="201613"/>
            </a:xfrm>
            <a:custGeom>
              <a:avLst/>
              <a:gdLst>
                <a:gd name="T0" fmla="*/ 152 w 249"/>
                <a:gd name="T1" fmla="*/ 69 h 226"/>
                <a:gd name="T2" fmla="*/ 202 w 249"/>
                <a:gd name="T3" fmla="*/ 11 h 226"/>
                <a:gd name="T4" fmla="*/ 227 w 249"/>
                <a:gd name="T5" fmla="*/ 17 h 226"/>
                <a:gd name="T6" fmla="*/ 203 w 249"/>
                <a:gd name="T7" fmla="*/ 44 h 226"/>
                <a:gd name="T8" fmla="*/ 222 w 249"/>
                <a:gd name="T9" fmla="*/ 61 h 226"/>
                <a:gd name="T10" fmla="*/ 249 w 249"/>
                <a:gd name="T11" fmla="*/ 32 h 226"/>
                <a:gd name="T12" fmla="*/ 202 w 249"/>
                <a:gd name="T13" fmla="*/ 0 h 226"/>
                <a:gd name="T14" fmla="*/ 150 w 249"/>
                <a:gd name="T15" fmla="*/ 37 h 226"/>
                <a:gd name="T16" fmla="*/ 96 w 249"/>
                <a:gd name="T17" fmla="*/ 0 h 226"/>
                <a:gd name="T18" fmla="*/ 16 w 249"/>
                <a:gd name="T19" fmla="*/ 76 h 226"/>
                <a:gd name="T20" fmla="*/ 22 w 249"/>
                <a:gd name="T21" fmla="*/ 81 h 226"/>
                <a:gd name="T22" fmla="*/ 28 w 249"/>
                <a:gd name="T23" fmla="*/ 76 h 226"/>
                <a:gd name="T24" fmla="*/ 95 w 249"/>
                <a:gd name="T25" fmla="*/ 11 h 226"/>
                <a:gd name="T26" fmla="*/ 122 w 249"/>
                <a:gd name="T27" fmla="*/ 44 h 226"/>
                <a:gd name="T28" fmla="*/ 95 w 249"/>
                <a:gd name="T29" fmla="*/ 163 h 226"/>
                <a:gd name="T30" fmla="*/ 48 w 249"/>
                <a:gd name="T31" fmla="*/ 215 h 226"/>
                <a:gd name="T32" fmla="*/ 23 w 249"/>
                <a:gd name="T33" fmla="*/ 208 h 226"/>
                <a:gd name="T34" fmla="*/ 46 w 249"/>
                <a:gd name="T35" fmla="*/ 181 h 226"/>
                <a:gd name="T36" fmla="*/ 28 w 249"/>
                <a:gd name="T37" fmla="*/ 164 h 226"/>
                <a:gd name="T38" fmla="*/ 0 w 249"/>
                <a:gd name="T39" fmla="*/ 193 h 226"/>
                <a:gd name="T40" fmla="*/ 47 w 249"/>
                <a:gd name="T41" fmla="*/ 226 h 226"/>
                <a:gd name="T42" fmla="*/ 100 w 249"/>
                <a:gd name="T43" fmla="*/ 188 h 226"/>
                <a:gd name="T44" fmla="*/ 153 w 249"/>
                <a:gd name="T45" fmla="*/ 226 h 226"/>
                <a:gd name="T46" fmla="*/ 233 w 249"/>
                <a:gd name="T47" fmla="*/ 149 h 226"/>
                <a:gd name="T48" fmla="*/ 227 w 249"/>
                <a:gd name="T49" fmla="*/ 144 h 226"/>
                <a:gd name="T50" fmla="*/ 221 w 249"/>
                <a:gd name="T51" fmla="*/ 149 h 226"/>
                <a:gd name="T52" fmla="*/ 154 w 249"/>
                <a:gd name="T53" fmla="*/ 215 h 226"/>
                <a:gd name="T54" fmla="*/ 127 w 249"/>
                <a:gd name="T55" fmla="*/ 182 h 226"/>
                <a:gd name="T56" fmla="*/ 135 w 249"/>
                <a:gd name="T57" fmla="*/ 138 h 226"/>
                <a:gd name="T58" fmla="*/ 152 w 249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9" h="226">
                  <a:moveTo>
                    <a:pt x="152" y="69"/>
                  </a:moveTo>
                  <a:cubicBezTo>
                    <a:pt x="155" y="56"/>
                    <a:pt x="167" y="11"/>
                    <a:pt x="202" y="11"/>
                  </a:cubicBezTo>
                  <a:cubicBezTo>
                    <a:pt x="204" y="11"/>
                    <a:pt x="216" y="11"/>
                    <a:pt x="227" y="17"/>
                  </a:cubicBezTo>
                  <a:cubicBezTo>
                    <a:pt x="213" y="20"/>
                    <a:pt x="203" y="32"/>
                    <a:pt x="203" y="44"/>
                  </a:cubicBezTo>
                  <a:cubicBezTo>
                    <a:pt x="203" y="52"/>
                    <a:pt x="208" y="61"/>
                    <a:pt x="222" y="61"/>
                  </a:cubicBezTo>
                  <a:cubicBezTo>
                    <a:pt x="233" y="61"/>
                    <a:pt x="249" y="52"/>
                    <a:pt x="249" y="32"/>
                  </a:cubicBezTo>
                  <a:cubicBezTo>
                    <a:pt x="249" y="7"/>
                    <a:pt x="219" y="0"/>
                    <a:pt x="202" y="0"/>
                  </a:cubicBezTo>
                  <a:cubicBezTo>
                    <a:pt x="173" y="0"/>
                    <a:pt x="156" y="26"/>
                    <a:pt x="150" y="37"/>
                  </a:cubicBezTo>
                  <a:cubicBezTo>
                    <a:pt x="138" y="5"/>
                    <a:pt x="111" y="0"/>
                    <a:pt x="96" y="0"/>
                  </a:cubicBezTo>
                  <a:cubicBezTo>
                    <a:pt x="44" y="0"/>
                    <a:pt x="16" y="64"/>
                    <a:pt x="16" y="76"/>
                  </a:cubicBezTo>
                  <a:cubicBezTo>
                    <a:pt x="16" y="81"/>
                    <a:pt x="21" y="81"/>
                    <a:pt x="22" y="81"/>
                  </a:cubicBezTo>
                  <a:cubicBezTo>
                    <a:pt x="26" y="81"/>
                    <a:pt x="27" y="80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5" y="11"/>
                    <a:pt x="122" y="15"/>
                    <a:pt x="122" y="44"/>
                  </a:cubicBezTo>
                  <a:cubicBezTo>
                    <a:pt x="122" y="59"/>
                    <a:pt x="114" y="93"/>
                    <a:pt x="95" y="163"/>
                  </a:cubicBezTo>
                  <a:cubicBezTo>
                    <a:pt x="87" y="194"/>
                    <a:pt x="70" y="215"/>
                    <a:pt x="48" y="215"/>
                  </a:cubicBezTo>
                  <a:cubicBezTo>
                    <a:pt x="45" y="215"/>
                    <a:pt x="33" y="215"/>
                    <a:pt x="23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8" y="164"/>
                  </a:cubicBezTo>
                  <a:cubicBezTo>
                    <a:pt x="13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100" y="188"/>
                  </a:cubicBezTo>
                  <a:cubicBezTo>
                    <a:pt x="106" y="206"/>
                    <a:pt x="124" y="226"/>
                    <a:pt x="153" y="226"/>
                  </a:cubicBezTo>
                  <a:cubicBezTo>
                    <a:pt x="205" y="226"/>
                    <a:pt x="233" y="161"/>
                    <a:pt x="233" y="149"/>
                  </a:cubicBezTo>
                  <a:cubicBezTo>
                    <a:pt x="233" y="144"/>
                    <a:pt x="229" y="144"/>
                    <a:pt x="227" y="144"/>
                  </a:cubicBezTo>
                  <a:cubicBezTo>
                    <a:pt x="223" y="144"/>
                    <a:pt x="222" y="146"/>
                    <a:pt x="221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" name="Freeform 309">
              <a:extLst>
                <a:ext uri="{FF2B5EF4-FFF2-40B4-BE49-F238E27FC236}">
                  <a16:creationId xmlns:a16="http://schemas.microsoft.com/office/drawing/2014/main" id="{ED94918A-2B85-48E4-9806-245EFA5E8116}"/>
                </a:ext>
              </a:extLst>
            </p:cNvPr>
            <p:cNvSpPr>
              <a:spLocks/>
            </p:cNvSpPr>
            <p:nvPr>
              <p:custDataLst>
                <p:tags r:id="rId125"/>
              </p:custDataLst>
            </p:nvPr>
          </p:nvSpPr>
          <p:spPr bwMode="auto">
            <a:xfrm>
              <a:off x="15033626" y="4032250"/>
              <a:ext cx="147638" cy="149225"/>
            </a:xfrm>
            <a:custGeom>
              <a:avLst/>
              <a:gdLst>
                <a:gd name="T0" fmla="*/ 169 w 175"/>
                <a:gd name="T1" fmla="*/ 71 h 167"/>
                <a:gd name="T2" fmla="*/ 175 w 175"/>
                <a:gd name="T3" fmla="*/ 65 h 167"/>
                <a:gd name="T4" fmla="*/ 170 w 175"/>
                <a:gd name="T5" fmla="*/ 60 h 167"/>
                <a:gd name="T6" fmla="*/ 101 w 175"/>
                <a:gd name="T7" fmla="*/ 73 h 167"/>
                <a:gd name="T8" fmla="*/ 93 w 175"/>
                <a:gd name="T9" fmla="*/ 9 h 167"/>
                <a:gd name="T10" fmla="*/ 87 w 175"/>
                <a:gd name="T11" fmla="*/ 0 h 167"/>
                <a:gd name="T12" fmla="*/ 82 w 175"/>
                <a:gd name="T13" fmla="*/ 9 h 167"/>
                <a:gd name="T14" fmla="*/ 74 w 175"/>
                <a:gd name="T15" fmla="*/ 73 h 167"/>
                <a:gd name="T16" fmla="*/ 10 w 175"/>
                <a:gd name="T17" fmla="*/ 61 h 167"/>
                <a:gd name="T18" fmla="*/ 5 w 175"/>
                <a:gd name="T19" fmla="*/ 60 h 167"/>
                <a:gd name="T20" fmla="*/ 0 w 175"/>
                <a:gd name="T21" fmla="*/ 65 h 167"/>
                <a:gd name="T22" fmla="*/ 2 w 175"/>
                <a:gd name="T23" fmla="*/ 69 h 167"/>
                <a:gd name="T24" fmla="*/ 66 w 175"/>
                <a:gd name="T25" fmla="*/ 99 h 167"/>
                <a:gd name="T26" fmla="*/ 34 w 175"/>
                <a:gd name="T27" fmla="*/ 156 h 167"/>
                <a:gd name="T28" fmla="*/ 32 w 175"/>
                <a:gd name="T29" fmla="*/ 162 h 167"/>
                <a:gd name="T30" fmla="*/ 36 w 175"/>
                <a:gd name="T31" fmla="*/ 167 h 167"/>
                <a:gd name="T32" fmla="*/ 60 w 175"/>
                <a:gd name="T33" fmla="*/ 143 h 167"/>
                <a:gd name="T34" fmla="*/ 87 w 175"/>
                <a:gd name="T35" fmla="*/ 115 h 167"/>
                <a:gd name="T36" fmla="*/ 133 w 175"/>
                <a:gd name="T37" fmla="*/ 163 h 167"/>
                <a:gd name="T38" fmla="*/ 139 w 175"/>
                <a:gd name="T39" fmla="*/ 167 h 167"/>
                <a:gd name="T40" fmla="*/ 143 w 175"/>
                <a:gd name="T41" fmla="*/ 162 h 167"/>
                <a:gd name="T42" fmla="*/ 137 w 175"/>
                <a:gd name="T43" fmla="*/ 148 h 167"/>
                <a:gd name="T44" fmla="*/ 109 w 175"/>
                <a:gd name="T45" fmla="*/ 99 h 167"/>
                <a:gd name="T46" fmla="*/ 169 w 175"/>
                <a:gd name="T47" fmla="*/ 7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5" h="167">
                  <a:moveTo>
                    <a:pt x="169" y="71"/>
                  </a:moveTo>
                  <a:cubicBezTo>
                    <a:pt x="175" y="68"/>
                    <a:pt x="175" y="66"/>
                    <a:pt x="175" y="65"/>
                  </a:cubicBezTo>
                  <a:cubicBezTo>
                    <a:pt x="175" y="62"/>
                    <a:pt x="172" y="60"/>
                    <a:pt x="170" y="60"/>
                  </a:cubicBezTo>
                  <a:cubicBezTo>
                    <a:pt x="168" y="60"/>
                    <a:pt x="111" y="71"/>
                    <a:pt x="101" y="73"/>
                  </a:cubicBezTo>
                  <a:lnTo>
                    <a:pt x="93" y="9"/>
                  </a:lnTo>
                  <a:cubicBezTo>
                    <a:pt x="92" y="4"/>
                    <a:pt x="92" y="0"/>
                    <a:pt x="87" y="0"/>
                  </a:cubicBezTo>
                  <a:cubicBezTo>
                    <a:pt x="84" y="0"/>
                    <a:pt x="83" y="3"/>
                    <a:pt x="82" y="9"/>
                  </a:cubicBezTo>
                  <a:lnTo>
                    <a:pt x="74" y="73"/>
                  </a:lnTo>
                  <a:lnTo>
                    <a:pt x="10" y="61"/>
                  </a:lnTo>
                  <a:cubicBezTo>
                    <a:pt x="6" y="60"/>
                    <a:pt x="5" y="60"/>
                    <a:pt x="5" y="60"/>
                  </a:cubicBezTo>
                  <a:cubicBezTo>
                    <a:pt x="3" y="60"/>
                    <a:pt x="0" y="62"/>
                    <a:pt x="0" y="65"/>
                  </a:cubicBezTo>
                  <a:cubicBezTo>
                    <a:pt x="0" y="66"/>
                    <a:pt x="1" y="67"/>
                    <a:pt x="2" y="69"/>
                  </a:cubicBezTo>
                  <a:cubicBezTo>
                    <a:pt x="3" y="70"/>
                    <a:pt x="58" y="95"/>
                    <a:pt x="66" y="99"/>
                  </a:cubicBezTo>
                  <a:lnTo>
                    <a:pt x="34" y="156"/>
                  </a:lnTo>
                  <a:cubicBezTo>
                    <a:pt x="32" y="161"/>
                    <a:pt x="32" y="161"/>
                    <a:pt x="32" y="162"/>
                  </a:cubicBezTo>
                  <a:cubicBezTo>
                    <a:pt x="32" y="164"/>
                    <a:pt x="34" y="167"/>
                    <a:pt x="36" y="167"/>
                  </a:cubicBezTo>
                  <a:cubicBezTo>
                    <a:pt x="39" y="167"/>
                    <a:pt x="47" y="159"/>
                    <a:pt x="60" y="143"/>
                  </a:cubicBezTo>
                  <a:cubicBezTo>
                    <a:pt x="69" y="133"/>
                    <a:pt x="78" y="124"/>
                    <a:pt x="87" y="115"/>
                  </a:cubicBezTo>
                  <a:cubicBezTo>
                    <a:pt x="105" y="132"/>
                    <a:pt x="129" y="160"/>
                    <a:pt x="133" y="163"/>
                  </a:cubicBezTo>
                  <a:cubicBezTo>
                    <a:pt x="136" y="166"/>
                    <a:pt x="137" y="167"/>
                    <a:pt x="139" y="167"/>
                  </a:cubicBezTo>
                  <a:cubicBezTo>
                    <a:pt x="141" y="167"/>
                    <a:pt x="143" y="164"/>
                    <a:pt x="143" y="162"/>
                  </a:cubicBezTo>
                  <a:cubicBezTo>
                    <a:pt x="143" y="161"/>
                    <a:pt x="139" y="153"/>
                    <a:pt x="137" y="148"/>
                  </a:cubicBezTo>
                  <a:lnTo>
                    <a:pt x="109" y="99"/>
                  </a:lnTo>
                  <a:lnTo>
                    <a:pt x="169" y="7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" name="Freeform 310">
              <a:extLst>
                <a:ext uri="{FF2B5EF4-FFF2-40B4-BE49-F238E27FC236}">
                  <a16:creationId xmlns:a16="http://schemas.microsoft.com/office/drawing/2014/main" id="{4E991C00-5784-4E20-BE33-DEFB2758055C}"/>
                </a:ext>
              </a:extLst>
            </p:cNvPr>
            <p:cNvSpPr>
              <a:spLocks/>
            </p:cNvSpPr>
            <p:nvPr>
              <p:custDataLst>
                <p:tags r:id="rId126"/>
              </p:custDataLst>
            </p:nvPr>
          </p:nvSpPr>
          <p:spPr bwMode="auto">
            <a:xfrm>
              <a:off x="15263813" y="3979863"/>
              <a:ext cx="17463" cy="444500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Freeform 311">
              <a:extLst>
                <a:ext uri="{FF2B5EF4-FFF2-40B4-BE49-F238E27FC236}">
                  <a16:creationId xmlns:a16="http://schemas.microsoft.com/office/drawing/2014/main" id="{67425322-3E89-429C-8F8D-A3CB3636B2C4}"/>
                </a:ext>
              </a:extLst>
            </p:cNvPr>
            <p:cNvSpPr>
              <a:spLocks/>
            </p:cNvSpPr>
            <p:nvPr>
              <p:custDataLst>
                <p:tags r:id="rId127"/>
              </p:custDataLst>
            </p:nvPr>
          </p:nvSpPr>
          <p:spPr bwMode="auto">
            <a:xfrm>
              <a:off x="15349538" y="3978275"/>
              <a:ext cx="128588" cy="206375"/>
            </a:xfrm>
            <a:custGeom>
              <a:avLst/>
              <a:gdLst>
                <a:gd name="T0" fmla="*/ 154 w 154"/>
                <a:gd name="T1" fmla="*/ 169 h 232"/>
                <a:gd name="T2" fmla="*/ 142 w 154"/>
                <a:gd name="T3" fmla="*/ 169 h 232"/>
                <a:gd name="T4" fmla="*/ 133 w 154"/>
                <a:gd name="T5" fmla="*/ 200 h 232"/>
                <a:gd name="T6" fmla="*/ 99 w 154"/>
                <a:gd name="T7" fmla="*/ 202 h 232"/>
                <a:gd name="T8" fmla="*/ 34 w 154"/>
                <a:gd name="T9" fmla="*/ 202 h 232"/>
                <a:gd name="T10" fmla="*/ 104 w 154"/>
                <a:gd name="T11" fmla="*/ 144 h 232"/>
                <a:gd name="T12" fmla="*/ 154 w 154"/>
                <a:gd name="T13" fmla="*/ 69 h 232"/>
                <a:gd name="T14" fmla="*/ 72 w 154"/>
                <a:gd name="T15" fmla="*/ 0 h 232"/>
                <a:gd name="T16" fmla="*/ 0 w 154"/>
                <a:gd name="T17" fmla="*/ 63 h 232"/>
                <a:gd name="T18" fmla="*/ 18 w 154"/>
                <a:gd name="T19" fmla="*/ 82 h 232"/>
                <a:gd name="T20" fmla="*/ 37 w 154"/>
                <a:gd name="T21" fmla="*/ 64 h 232"/>
                <a:gd name="T22" fmla="*/ 16 w 154"/>
                <a:gd name="T23" fmla="*/ 45 h 232"/>
                <a:gd name="T24" fmla="*/ 67 w 154"/>
                <a:gd name="T25" fmla="*/ 13 h 232"/>
                <a:gd name="T26" fmla="*/ 120 w 154"/>
                <a:gd name="T27" fmla="*/ 69 h 232"/>
                <a:gd name="T28" fmla="*/ 87 w 154"/>
                <a:gd name="T29" fmla="*/ 135 h 232"/>
                <a:gd name="T30" fmla="*/ 3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9"/>
                  </a:moveTo>
                  <a:lnTo>
                    <a:pt x="142" y="169"/>
                  </a:lnTo>
                  <a:cubicBezTo>
                    <a:pt x="141" y="176"/>
                    <a:pt x="138" y="197"/>
                    <a:pt x="133" y="200"/>
                  </a:cubicBezTo>
                  <a:cubicBezTo>
                    <a:pt x="130" y="202"/>
                    <a:pt x="103" y="202"/>
                    <a:pt x="99" y="202"/>
                  </a:cubicBezTo>
                  <a:lnTo>
                    <a:pt x="34" y="202"/>
                  </a:lnTo>
                  <a:cubicBezTo>
                    <a:pt x="71" y="170"/>
                    <a:pt x="83" y="160"/>
                    <a:pt x="104" y="144"/>
                  </a:cubicBezTo>
                  <a:cubicBezTo>
                    <a:pt x="130" y="123"/>
                    <a:pt x="154" y="102"/>
                    <a:pt x="154" y="69"/>
                  </a:cubicBezTo>
                  <a:cubicBezTo>
                    <a:pt x="154" y="26"/>
                    <a:pt x="117" y="0"/>
                    <a:pt x="72" y="0"/>
                  </a:cubicBezTo>
                  <a:cubicBezTo>
                    <a:pt x="29" y="0"/>
                    <a:pt x="0" y="31"/>
                    <a:pt x="0" y="63"/>
                  </a:cubicBezTo>
                  <a:cubicBezTo>
                    <a:pt x="0" y="81"/>
                    <a:pt x="15" y="82"/>
                    <a:pt x="18" y="82"/>
                  </a:cubicBezTo>
                  <a:cubicBezTo>
                    <a:pt x="27" y="82"/>
                    <a:pt x="37" y="77"/>
                    <a:pt x="37" y="64"/>
                  </a:cubicBezTo>
                  <a:cubicBezTo>
                    <a:pt x="37" y="58"/>
                    <a:pt x="34" y="45"/>
                    <a:pt x="16" y="45"/>
                  </a:cubicBezTo>
                  <a:cubicBezTo>
                    <a:pt x="27" y="21"/>
                    <a:pt x="51" y="13"/>
                    <a:pt x="67" y="13"/>
                  </a:cubicBezTo>
                  <a:cubicBezTo>
                    <a:pt x="102" y="13"/>
                    <a:pt x="120" y="40"/>
                    <a:pt x="120" y="69"/>
                  </a:cubicBezTo>
                  <a:cubicBezTo>
                    <a:pt x="120" y="99"/>
                    <a:pt x="99" y="123"/>
                    <a:pt x="87" y="135"/>
                  </a:cubicBezTo>
                  <a:lnTo>
                    <a:pt x="3" y="218"/>
                  </a:lnTo>
                  <a:cubicBezTo>
                    <a:pt x="0" y="222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" name="Freeform 312">
              <a:extLst>
                <a:ext uri="{FF2B5EF4-FFF2-40B4-BE49-F238E27FC236}">
                  <a16:creationId xmlns:a16="http://schemas.microsoft.com/office/drawing/2014/main" id="{51633A1F-1675-4183-96FB-DDD55FE56D2E}"/>
                </a:ext>
              </a:extLst>
            </p:cNvPr>
            <p:cNvSpPr>
              <a:spLocks noEditPoints="1"/>
            </p:cNvSpPr>
            <p:nvPr>
              <p:custDataLst>
                <p:tags r:id="rId128"/>
              </p:custDataLst>
            </p:nvPr>
          </p:nvSpPr>
          <p:spPr bwMode="auto">
            <a:xfrm>
              <a:off x="15825788" y="3844925"/>
              <a:ext cx="279400" cy="104775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5 w 332"/>
                <a:gd name="T5" fmla="*/ 0 h 117"/>
                <a:gd name="T6" fmla="*/ 16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5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6 w 332"/>
                <a:gd name="T25" fmla="*/ 117 h 117"/>
                <a:gd name="T26" fmla="*/ 315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2" y="20"/>
                    <a:pt x="332" y="20"/>
                    <a:pt x="332" y="10"/>
                  </a:cubicBezTo>
                  <a:cubicBezTo>
                    <a:pt x="332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7"/>
                  </a:moveTo>
                  <a:cubicBezTo>
                    <a:pt x="322" y="117"/>
                    <a:pt x="332" y="117"/>
                    <a:pt x="332" y="107"/>
                  </a:cubicBezTo>
                  <a:cubicBezTo>
                    <a:pt x="332" y="97"/>
                    <a:pt x="322" y="97"/>
                    <a:pt x="315" y="97"/>
                  </a:cubicBezTo>
                  <a:lnTo>
                    <a:pt x="17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" name="Freeform 313">
              <a:extLst>
                <a:ext uri="{FF2B5EF4-FFF2-40B4-BE49-F238E27FC236}">
                  <a16:creationId xmlns:a16="http://schemas.microsoft.com/office/drawing/2014/main" id="{54D6A338-DFDC-48FF-9451-19B526C6010E}"/>
                </a:ext>
              </a:extLst>
            </p:cNvPr>
            <p:cNvSpPr>
              <a:spLocks/>
            </p:cNvSpPr>
            <p:nvPr>
              <p:custDataLst>
                <p:tags r:id="rId129"/>
              </p:custDataLst>
            </p:nvPr>
          </p:nvSpPr>
          <p:spPr bwMode="auto">
            <a:xfrm>
              <a:off x="16259176" y="3808413"/>
              <a:ext cx="160338" cy="204788"/>
            </a:xfrm>
            <a:custGeom>
              <a:avLst/>
              <a:gdLst>
                <a:gd name="T0" fmla="*/ 41 w 190"/>
                <a:gd name="T1" fmla="*/ 114 h 229"/>
                <a:gd name="T2" fmla="*/ 109 w 190"/>
                <a:gd name="T3" fmla="*/ 12 h 229"/>
                <a:gd name="T4" fmla="*/ 162 w 190"/>
                <a:gd name="T5" fmla="*/ 31 h 229"/>
                <a:gd name="T6" fmla="*/ 139 w 190"/>
                <a:gd name="T7" fmla="*/ 54 h 229"/>
                <a:gd name="T8" fmla="*/ 162 w 190"/>
                <a:gd name="T9" fmla="*/ 77 h 229"/>
                <a:gd name="T10" fmla="*/ 184 w 190"/>
                <a:gd name="T11" fmla="*/ 53 h 229"/>
                <a:gd name="T12" fmla="*/ 108 w 190"/>
                <a:gd name="T13" fmla="*/ 0 h 229"/>
                <a:gd name="T14" fmla="*/ 0 w 190"/>
                <a:gd name="T15" fmla="*/ 115 h 229"/>
                <a:gd name="T16" fmla="*/ 107 w 190"/>
                <a:gd name="T17" fmla="*/ 229 h 229"/>
                <a:gd name="T18" fmla="*/ 190 w 190"/>
                <a:gd name="T19" fmla="*/ 164 h 229"/>
                <a:gd name="T20" fmla="*/ 183 w 190"/>
                <a:gd name="T21" fmla="*/ 159 h 229"/>
                <a:gd name="T22" fmla="*/ 177 w 190"/>
                <a:gd name="T23" fmla="*/ 164 h 229"/>
                <a:gd name="T24" fmla="*/ 112 w 190"/>
                <a:gd name="T25" fmla="*/ 216 h 229"/>
                <a:gd name="T26" fmla="*/ 41 w 190"/>
                <a:gd name="T27" fmla="*/ 11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1" y="114"/>
                  </a:moveTo>
                  <a:cubicBezTo>
                    <a:pt x="41" y="33"/>
                    <a:pt x="82" y="12"/>
                    <a:pt x="109" y="12"/>
                  </a:cubicBezTo>
                  <a:cubicBezTo>
                    <a:pt x="113" y="12"/>
                    <a:pt x="145" y="13"/>
                    <a:pt x="162" y="31"/>
                  </a:cubicBezTo>
                  <a:cubicBezTo>
                    <a:pt x="142" y="32"/>
                    <a:pt x="139" y="47"/>
                    <a:pt x="139" y="54"/>
                  </a:cubicBezTo>
                  <a:cubicBezTo>
                    <a:pt x="139" y="67"/>
                    <a:pt x="148" y="77"/>
                    <a:pt x="162" y="77"/>
                  </a:cubicBezTo>
                  <a:cubicBezTo>
                    <a:pt x="174" y="77"/>
                    <a:pt x="184" y="68"/>
                    <a:pt x="184" y="53"/>
                  </a:cubicBezTo>
                  <a:cubicBezTo>
                    <a:pt x="184" y="19"/>
                    <a:pt x="147" y="0"/>
                    <a:pt x="108" y="0"/>
                  </a:cubicBezTo>
                  <a:cubicBezTo>
                    <a:pt x="46" y="0"/>
                    <a:pt x="0" y="54"/>
                    <a:pt x="0" y="115"/>
                  </a:cubicBezTo>
                  <a:cubicBezTo>
                    <a:pt x="0" y="179"/>
                    <a:pt x="49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3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3" y="210"/>
                    <a:pt x="130" y="216"/>
                    <a:pt x="112" y="216"/>
                  </a:cubicBezTo>
                  <a:cubicBezTo>
                    <a:pt x="85" y="216"/>
                    <a:pt x="41" y="195"/>
                    <a:pt x="41" y="1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" name="Freeform 314">
              <a:extLst>
                <a:ext uri="{FF2B5EF4-FFF2-40B4-BE49-F238E27FC236}">
                  <a16:creationId xmlns:a16="http://schemas.microsoft.com/office/drawing/2014/main" id="{D5621ABF-1C25-4648-AE14-5A4AEDE74F92}"/>
                </a:ext>
              </a:extLst>
            </p:cNvPr>
            <p:cNvSpPr>
              <a:spLocks noEditPoints="1"/>
            </p:cNvSpPr>
            <p:nvPr>
              <p:custDataLst>
                <p:tags r:id="rId130"/>
              </p:custDataLst>
            </p:nvPr>
          </p:nvSpPr>
          <p:spPr bwMode="auto">
            <a:xfrm>
              <a:off x="16443326" y="3808413"/>
              <a:ext cx="185738" cy="204788"/>
            </a:xfrm>
            <a:custGeom>
              <a:avLst/>
              <a:gdLst>
                <a:gd name="T0" fmla="*/ 221 w 221"/>
                <a:gd name="T1" fmla="*/ 116 h 229"/>
                <a:gd name="T2" fmla="*/ 111 w 221"/>
                <a:gd name="T3" fmla="*/ 0 h 229"/>
                <a:gd name="T4" fmla="*/ 0 w 221"/>
                <a:gd name="T5" fmla="*/ 116 h 229"/>
                <a:gd name="T6" fmla="*/ 111 w 221"/>
                <a:gd name="T7" fmla="*/ 229 h 229"/>
                <a:gd name="T8" fmla="*/ 221 w 221"/>
                <a:gd name="T9" fmla="*/ 116 h 229"/>
                <a:gd name="T10" fmla="*/ 111 w 221"/>
                <a:gd name="T11" fmla="*/ 216 h 229"/>
                <a:gd name="T12" fmla="*/ 54 w 221"/>
                <a:gd name="T13" fmla="*/ 183 h 229"/>
                <a:gd name="T14" fmla="*/ 42 w 221"/>
                <a:gd name="T15" fmla="*/ 112 h 229"/>
                <a:gd name="T16" fmla="*/ 54 w 221"/>
                <a:gd name="T17" fmla="*/ 44 h 229"/>
                <a:gd name="T18" fmla="*/ 111 w 221"/>
                <a:gd name="T19" fmla="*/ 11 h 229"/>
                <a:gd name="T20" fmla="*/ 167 w 221"/>
                <a:gd name="T21" fmla="*/ 43 h 229"/>
                <a:gd name="T22" fmla="*/ 180 w 221"/>
                <a:gd name="T23" fmla="*/ 112 h 229"/>
                <a:gd name="T24" fmla="*/ 169 w 221"/>
                <a:gd name="T25" fmla="*/ 179 h 229"/>
                <a:gd name="T26" fmla="*/ 111 w 221"/>
                <a:gd name="T27" fmla="*/ 21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6"/>
                  </a:moveTo>
                  <a:cubicBezTo>
                    <a:pt x="221" y="53"/>
                    <a:pt x="171" y="0"/>
                    <a:pt x="111" y="0"/>
                  </a:cubicBezTo>
                  <a:cubicBezTo>
                    <a:pt x="49" y="0"/>
                    <a:pt x="0" y="54"/>
                    <a:pt x="0" y="116"/>
                  </a:cubicBezTo>
                  <a:cubicBezTo>
                    <a:pt x="0" y="181"/>
                    <a:pt x="52" y="229"/>
                    <a:pt x="111" y="229"/>
                  </a:cubicBezTo>
                  <a:cubicBezTo>
                    <a:pt x="171" y="229"/>
                    <a:pt x="221" y="180"/>
                    <a:pt x="221" y="116"/>
                  </a:cubicBezTo>
                  <a:close/>
                  <a:moveTo>
                    <a:pt x="111" y="216"/>
                  </a:moveTo>
                  <a:cubicBezTo>
                    <a:pt x="90" y="216"/>
                    <a:pt x="68" y="206"/>
                    <a:pt x="54" y="183"/>
                  </a:cubicBezTo>
                  <a:cubicBezTo>
                    <a:pt x="42" y="161"/>
                    <a:pt x="42" y="130"/>
                    <a:pt x="42" y="112"/>
                  </a:cubicBezTo>
                  <a:cubicBezTo>
                    <a:pt x="42" y="93"/>
                    <a:pt x="42" y="66"/>
                    <a:pt x="54" y="44"/>
                  </a:cubicBezTo>
                  <a:cubicBezTo>
                    <a:pt x="67" y="21"/>
                    <a:pt x="91" y="11"/>
                    <a:pt x="111" y="11"/>
                  </a:cubicBezTo>
                  <a:cubicBezTo>
                    <a:pt x="133" y="11"/>
                    <a:pt x="154" y="22"/>
                    <a:pt x="167" y="43"/>
                  </a:cubicBezTo>
                  <a:cubicBezTo>
                    <a:pt x="180" y="65"/>
                    <a:pt x="180" y="93"/>
                    <a:pt x="180" y="112"/>
                  </a:cubicBezTo>
                  <a:cubicBezTo>
                    <a:pt x="180" y="130"/>
                    <a:pt x="180" y="157"/>
                    <a:pt x="169" y="179"/>
                  </a:cubicBezTo>
                  <a:cubicBezTo>
                    <a:pt x="158" y="202"/>
                    <a:pt x="136" y="216"/>
                    <a:pt x="111" y="21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" name="Freeform 315">
              <a:extLst>
                <a:ext uri="{FF2B5EF4-FFF2-40B4-BE49-F238E27FC236}">
                  <a16:creationId xmlns:a16="http://schemas.microsoft.com/office/drawing/2014/main" id="{CD41067C-B59E-44DB-AE1F-66457E33EE6F}"/>
                </a:ext>
              </a:extLst>
            </p:cNvPr>
            <p:cNvSpPr>
              <a:spLocks/>
            </p:cNvSpPr>
            <p:nvPr>
              <p:custDataLst>
                <p:tags r:id="rId131"/>
              </p:custDataLst>
            </p:nvPr>
          </p:nvSpPr>
          <p:spPr bwMode="auto">
            <a:xfrm>
              <a:off x="16654463" y="3811588"/>
              <a:ext cx="211138" cy="196850"/>
            </a:xfrm>
            <a:custGeom>
              <a:avLst/>
              <a:gdLst>
                <a:gd name="T0" fmla="*/ 39 w 251"/>
                <a:gd name="T1" fmla="*/ 49 h 220"/>
                <a:gd name="T2" fmla="*/ 39 w 251"/>
                <a:gd name="T3" fmla="*/ 182 h 220"/>
                <a:gd name="T4" fmla="*/ 0 w 251"/>
                <a:gd name="T5" fmla="*/ 205 h 220"/>
                <a:gd name="T6" fmla="*/ 0 w 251"/>
                <a:gd name="T7" fmla="*/ 220 h 220"/>
                <a:gd name="T8" fmla="*/ 57 w 251"/>
                <a:gd name="T9" fmla="*/ 219 h 220"/>
                <a:gd name="T10" fmla="*/ 113 w 251"/>
                <a:gd name="T11" fmla="*/ 220 h 220"/>
                <a:gd name="T12" fmla="*/ 113 w 251"/>
                <a:gd name="T13" fmla="*/ 205 h 220"/>
                <a:gd name="T14" fmla="*/ 74 w 251"/>
                <a:gd name="T15" fmla="*/ 182 h 220"/>
                <a:gd name="T16" fmla="*/ 74 w 251"/>
                <a:gd name="T17" fmla="*/ 90 h 220"/>
                <a:gd name="T18" fmla="*/ 141 w 251"/>
                <a:gd name="T19" fmla="*/ 11 h 220"/>
                <a:gd name="T20" fmla="*/ 178 w 251"/>
                <a:gd name="T21" fmla="*/ 66 h 220"/>
                <a:gd name="T22" fmla="*/ 178 w 251"/>
                <a:gd name="T23" fmla="*/ 182 h 220"/>
                <a:gd name="T24" fmla="*/ 139 w 251"/>
                <a:gd name="T25" fmla="*/ 205 h 220"/>
                <a:gd name="T26" fmla="*/ 139 w 251"/>
                <a:gd name="T27" fmla="*/ 220 h 220"/>
                <a:gd name="T28" fmla="*/ 196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4 h 220"/>
                <a:gd name="T38" fmla="*/ 197 w 251"/>
                <a:gd name="T39" fmla="*/ 18 h 220"/>
                <a:gd name="T40" fmla="*/ 145 w 251"/>
                <a:gd name="T41" fmla="*/ 0 h 220"/>
                <a:gd name="T42" fmla="*/ 71 w 251"/>
                <a:gd name="T43" fmla="*/ 52 h 220"/>
                <a:gd name="T44" fmla="*/ 71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0"/>
                  </a:lnTo>
                  <a:cubicBezTo>
                    <a:pt x="18" y="220"/>
                    <a:pt x="43" y="219"/>
                    <a:pt x="57" y="219"/>
                  </a:cubicBezTo>
                  <a:cubicBezTo>
                    <a:pt x="70" y="219"/>
                    <a:pt x="96" y="220"/>
                    <a:pt x="113" y="220"/>
                  </a:cubicBezTo>
                  <a:lnTo>
                    <a:pt x="113" y="205"/>
                  </a:lnTo>
                  <a:cubicBezTo>
                    <a:pt x="79" y="205"/>
                    <a:pt x="74" y="205"/>
                    <a:pt x="74" y="182"/>
                  </a:cubicBezTo>
                  <a:lnTo>
                    <a:pt x="74" y="90"/>
                  </a:lnTo>
                  <a:cubicBezTo>
                    <a:pt x="74" y="39"/>
                    <a:pt x="109" y="11"/>
                    <a:pt x="141" y="11"/>
                  </a:cubicBezTo>
                  <a:cubicBezTo>
                    <a:pt x="173" y="11"/>
                    <a:pt x="178" y="38"/>
                    <a:pt x="178" y="66"/>
                  </a:cubicBezTo>
                  <a:lnTo>
                    <a:pt x="178" y="182"/>
                  </a:lnTo>
                  <a:cubicBezTo>
                    <a:pt x="178" y="205"/>
                    <a:pt x="173" y="205"/>
                    <a:pt x="139" y="205"/>
                  </a:cubicBezTo>
                  <a:lnTo>
                    <a:pt x="139" y="220"/>
                  </a:lnTo>
                  <a:cubicBezTo>
                    <a:pt x="157" y="220"/>
                    <a:pt x="182" y="219"/>
                    <a:pt x="196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3" y="205"/>
                    <a:pt x="212" y="190"/>
                  </a:cubicBezTo>
                  <a:lnTo>
                    <a:pt x="212" y="94"/>
                  </a:lnTo>
                  <a:cubicBezTo>
                    <a:pt x="212" y="52"/>
                    <a:pt x="212" y="36"/>
                    <a:pt x="197" y="18"/>
                  </a:cubicBezTo>
                  <a:cubicBezTo>
                    <a:pt x="190" y="10"/>
                    <a:pt x="174" y="0"/>
                    <a:pt x="145" y="0"/>
                  </a:cubicBezTo>
                  <a:cubicBezTo>
                    <a:pt x="108" y="0"/>
                    <a:pt x="85" y="21"/>
                    <a:pt x="71" y="52"/>
                  </a:cubicBezTo>
                  <a:lnTo>
                    <a:pt x="71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" name="Freeform 316">
              <a:extLst>
                <a:ext uri="{FF2B5EF4-FFF2-40B4-BE49-F238E27FC236}">
                  <a16:creationId xmlns:a16="http://schemas.microsoft.com/office/drawing/2014/main" id="{F0951D77-A462-45D1-86BD-CEE6667921F5}"/>
                </a:ext>
              </a:extLst>
            </p:cNvPr>
            <p:cNvSpPr>
              <a:spLocks/>
            </p:cNvSpPr>
            <p:nvPr>
              <p:custDataLst>
                <p:tags r:id="rId132"/>
              </p:custDataLst>
            </p:nvPr>
          </p:nvSpPr>
          <p:spPr bwMode="auto">
            <a:xfrm>
              <a:off x="16887826" y="3808413"/>
              <a:ext cx="136525" cy="204788"/>
            </a:xfrm>
            <a:custGeom>
              <a:avLst/>
              <a:gdLst>
                <a:gd name="T0" fmla="*/ 87 w 163"/>
                <a:gd name="T1" fmla="*/ 126 h 229"/>
                <a:gd name="T2" fmla="*/ 139 w 163"/>
                <a:gd name="T3" fmla="*/ 172 h 229"/>
                <a:gd name="T4" fmla="*/ 83 w 163"/>
                <a:gd name="T5" fmla="*/ 218 h 229"/>
                <a:gd name="T6" fmla="*/ 13 w 163"/>
                <a:gd name="T7" fmla="*/ 147 h 229"/>
                <a:gd name="T8" fmla="*/ 6 w 163"/>
                <a:gd name="T9" fmla="*/ 138 h 229"/>
                <a:gd name="T10" fmla="*/ 0 w 163"/>
                <a:gd name="T11" fmla="*/ 151 h 229"/>
                <a:gd name="T12" fmla="*/ 0 w 163"/>
                <a:gd name="T13" fmla="*/ 217 h 229"/>
                <a:gd name="T14" fmla="*/ 5 w 163"/>
                <a:gd name="T15" fmla="*/ 229 h 229"/>
                <a:gd name="T16" fmla="*/ 18 w 163"/>
                <a:gd name="T17" fmla="*/ 219 h 229"/>
                <a:gd name="T18" fmla="*/ 28 w 163"/>
                <a:gd name="T19" fmla="*/ 207 h 229"/>
                <a:gd name="T20" fmla="*/ 83 w 163"/>
                <a:gd name="T21" fmla="*/ 229 h 229"/>
                <a:gd name="T22" fmla="*/ 163 w 163"/>
                <a:gd name="T23" fmla="*/ 159 h 229"/>
                <a:gd name="T24" fmla="*/ 142 w 163"/>
                <a:gd name="T25" fmla="*/ 112 h 229"/>
                <a:gd name="T26" fmla="*/ 85 w 163"/>
                <a:gd name="T27" fmla="*/ 88 h 229"/>
                <a:gd name="T28" fmla="*/ 24 w 163"/>
                <a:gd name="T29" fmla="*/ 47 h 229"/>
                <a:gd name="T30" fmla="*/ 80 w 163"/>
                <a:gd name="T31" fmla="*/ 9 h 229"/>
                <a:gd name="T32" fmla="*/ 138 w 163"/>
                <a:gd name="T33" fmla="*/ 70 h 229"/>
                <a:gd name="T34" fmla="*/ 144 w 163"/>
                <a:gd name="T35" fmla="*/ 74 h 229"/>
                <a:gd name="T36" fmla="*/ 150 w 163"/>
                <a:gd name="T37" fmla="*/ 62 h 229"/>
                <a:gd name="T38" fmla="*/ 150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6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1 w 163"/>
                <a:gd name="T51" fmla="*/ 103 h 229"/>
                <a:gd name="T52" fmla="*/ 87 w 163"/>
                <a:gd name="T53" fmla="*/ 12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6"/>
                  </a:moveTo>
                  <a:cubicBezTo>
                    <a:pt x="98" y="128"/>
                    <a:pt x="139" y="136"/>
                    <a:pt x="139" y="172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89"/>
                    <a:pt x="13" y="147"/>
                  </a:cubicBezTo>
                  <a:cubicBezTo>
                    <a:pt x="12" y="140"/>
                    <a:pt x="11" y="138"/>
                    <a:pt x="6" y="138"/>
                  </a:cubicBezTo>
                  <a:cubicBezTo>
                    <a:pt x="0" y="138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5"/>
                    <a:pt x="0" y="229"/>
                    <a:pt x="5" y="229"/>
                  </a:cubicBezTo>
                  <a:cubicBezTo>
                    <a:pt x="8" y="229"/>
                    <a:pt x="8" y="228"/>
                    <a:pt x="18" y="219"/>
                  </a:cubicBezTo>
                  <a:cubicBezTo>
                    <a:pt x="19" y="218"/>
                    <a:pt x="19" y="217"/>
                    <a:pt x="28" y="207"/>
                  </a:cubicBezTo>
                  <a:cubicBezTo>
                    <a:pt x="50" y="228"/>
                    <a:pt x="72" y="229"/>
                    <a:pt x="83" y="229"/>
                  </a:cubicBezTo>
                  <a:cubicBezTo>
                    <a:pt x="140" y="229"/>
                    <a:pt x="163" y="195"/>
                    <a:pt x="163" y="159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5" y="96"/>
                    <a:pt x="106" y="92"/>
                    <a:pt x="85" y="88"/>
                  </a:cubicBezTo>
                  <a:cubicBezTo>
                    <a:pt x="57" y="82"/>
                    <a:pt x="24" y="76"/>
                    <a:pt x="24" y="47"/>
                  </a:cubicBezTo>
                  <a:cubicBezTo>
                    <a:pt x="24" y="30"/>
                    <a:pt x="37" y="9"/>
                    <a:pt x="80" y="9"/>
                  </a:cubicBezTo>
                  <a:cubicBezTo>
                    <a:pt x="134" y="9"/>
                    <a:pt x="137" y="54"/>
                    <a:pt x="138" y="70"/>
                  </a:cubicBezTo>
                  <a:cubicBezTo>
                    <a:pt x="138" y="74"/>
                    <a:pt x="143" y="74"/>
                    <a:pt x="144" y="74"/>
                  </a:cubicBezTo>
                  <a:cubicBezTo>
                    <a:pt x="150" y="74"/>
                    <a:pt x="150" y="72"/>
                    <a:pt x="150" y="62"/>
                  </a:cubicBezTo>
                  <a:lnTo>
                    <a:pt x="150" y="12"/>
                  </a:lnTo>
                  <a:cubicBezTo>
                    <a:pt x="150" y="3"/>
                    <a:pt x="150" y="0"/>
                    <a:pt x="145" y="0"/>
                  </a:cubicBezTo>
                  <a:cubicBezTo>
                    <a:pt x="142" y="0"/>
                    <a:pt x="141" y="0"/>
                    <a:pt x="135" y="6"/>
                  </a:cubicBezTo>
                  <a:cubicBezTo>
                    <a:pt x="133" y="8"/>
                    <a:pt x="128" y="12"/>
                    <a:pt x="126" y="14"/>
                  </a:cubicBezTo>
                  <a:cubicBezTo>
                    <a:pt x="108" y="0"/>
                    <a:pt x="87" y="0"/>
                    <a:pt x="80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2"/>
                    <a:pt x="21" y="103"/>
                  </a:cubicBezTo>
                  <a:cubicBezTo>
                    <a:pt x="37" y="116"/>
                    <a:pt x="51" y="119"/>
                    <a:pt x="87" y="12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" name="Freeform 317">
              <a:extLst>
                <a:ext uri="{FF2B5EF4-FFF2-40B4-BE49-F238E27FC236}">
                  <a16:creationId xmlns:a16="http://schemas.microsoft.com/office/drawing/2014/main" id="{AE888A2D-F2F0-431A-A49B-7E59C535F16F}"/>
                </a:ext>
              </a:extLst>
            </p:cNvPr>
            <p:cNvSpPr>
              <a:spLocks/>
            </p:cNvSpPr>
            <p:nvPr>
              <p:custDataLst>
                <p:tags r:id="rId133"/>
              </p:custDataLst>
            </p:nvPr>
          </p:nvSpPr>
          <p:spPr bwMode="auto">
            <a:xfrm>
              <a:off x="17046576" y="3733800"/>
              <a:ext cx="131763" cy="279400"/>
            </a:xfrm>
            <a:custGeom>
              <a:avLst/>
              <a:gdLst>
                <a:gd name="T0" fmla="*/ 77 w 156"/>
                <a:gd name="T1" fmla="*/ 108 h 313"/>
                <a:gd name="T2" fmla="*/ 148 w 156"/>
                <a:gd name="T3" fmla="*/ 108 h 313"/>
                <a:gd name="T4" fmla="*/ 148 w 156"/>
                <a:gd name="T5" fmla="*/ 92 h 313"/>
                <a:gd name="T6" fmla="*/ 77 w 156"/>
                <a:gd name="T7" fmla="*/ 92 h 313"/>
                <a:gd name="T8" fmla="*/ 77 w 156"/>
                <a:gd name="T9" fmla="*/ 0 h 313"/>
                <a:gd name="T10" fmla="*/ 65 w 156"/>
                <a:gd name="T11" fmla="*/ 0 h 313"/>
                <a:gd name="T12" fmla="*/ 0 w 156"/>
                <a:gd name="T13" fmla="*/ 97 h 313"/>
                <a:gd name="T14" fmla="*/ 0 w 156"/>
                <a:gd name="T15" fmla="*/ 108 h 313"/>
                <a:gd name="T16" fmla="*/ 43 w 156"/>
                <a:gd name="T17" fmla="*/ 108 h 313"/>
                <a:gd name="T18" fmla="*/ 43 w 156"/>
                <a:gd name="T19" fmla="*/ 245 h 313"/>
                <a:gd name="T20" fmla="*/ 107 w 156"/>
                <a:gd name="T21" fmla="*/ 313 h 313"/>
                <a:gd name="T22" fmla="*/ 156 w 156"/>
                <a:gd name="T23" fmla="*/ 245 h 313"/>
                <a:gd name="T24" fmla="*/ 156 w 156"/>
                <a:gd name="T25" fmla="*/ 217 h 313"/>
                <a:gd name="T26" fmla="*/ 144 w 156"/>
                <a:gd name="T27" fmla="*/ 217 h 313"/>
                <a:gd name="T28" fmla="*/ 144 w 156"/>
                <a:gd name="T29" fmla="*/ 244 h 313"/>
                <a:gd name="T30" fmla="*/ 111 w 156"/>
                <a:gd name="T31" fmla="*/ 300 h 313"/>
                <a:gd name="T32" fmla="*/ 77 w 156"/>
                <a:gd name="T33" fmla="*/ 246 h 313"/>
                <a:gd name="T34" fmla="*/ 77 w 156"/>
                <a:gd name="T35" fmla="*/ 10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3">
                  <a:moveTo>
                    <a:pt x="77" y="108"/>
                  </a:moveTo>
                  <a:lnTo>
                    <a:pt x="148" y="108"/>
                  </a:lnTo>
                  <a:lnTo>
                    <a:pt x="148" y="92"/>
                  </a:lnTo>
                  <a:lnTo>
                    <a:pt x="77" y="92"/>
                  </a:lnTo>
                  <a:lnTo>
                    <a:pt x="77" y="0"/>
                  </a:lnTo>
                  <a:lnTo>
                    <a:pt x="65" y="0"/>
                  </a:lnTo>
                  <a:cubicBezTo>
                    <a:pt x="64" y="41"/>
                    <a:pt x="49" y="95"/>
                    <a:pt x="0" y="97"/>
                  </a:cubicBezTo>
                  <a:lnTo>
                    <a:pt x="0" y="108"/>
                  </a:lnTo>
                  <a:lnTo>
                    <a:pt x="43" y="108"/>
                  </a:lnTo>
                  <a:lnTo>
                    <a:pt x="43" y="245"/>
                  </a:lnTo>
                  <a:cubicBezTo>
                    <a:pt x="43" y="307"/>
                    <a:pt x="89" y="313"/>
                    <a:pt x="107" y="313"/>
                  </a:cubicBezTo>
                  <a:cubicBezTo>
                    <a:pt x="142" y="313"/>
                    <a:pt x="156" y="277"/>
                    <a:pt x="156" y="245"/>
                  </a:cubicBezTo>
                  <a:lnTo>
                    <a:pt x="156" y="217"/>
                  </a:lnTo>
                  <a:lnTo>
                    <a:pt x="144" y="217"/>
                  </a:lnTo>
                  <a:lnTo>
                    <a:pt x="144" y="244"/>
                  </a:lnTo>
                  <a:cubicBezTo>
                    <a:pt x="144" y="281"/>
                    <a:pt x="129" y="300"/>
                    <a:pt x="111" y="300"/>
                  </a:cubicBezTo>
                  <a:cubicBezTo>
                    <a:pt x="77" y="300"/>
                    <a:pt x="77" y="255"/>
                    <a:pt x="77" y="246"/>
                  </a:cubicBezTo>
                  <a:lnTo>
                    <a:pt x="77" y="10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Freeform 318">
              <a:extLst>
                <a:ext uri="{FF2B5EF4-FFF2-40B4-BE49-F238E27FC236}">
                  <a16:creationId xmlns:a16="http://schemas.microsoft.com/office/drawing/2014/main" id="{9CE01CF1-463E-47D6-9A57-1B8E631AB10E}"/>
                </a:ext>
              </a:extLst>
            </p:cNvPr>
            <p:cNvSpPr>
              <a:spLocks noEditPoints="1"/>
            </p:cNvSpPr>
            <p:nvPr>
              <p:custDataLst>
                <p:tags r:id="rId134"/>
              </p:custDataLst>
            </p:nvPr>
          </p:nvSpPr>
          <p:spPr bwMode="auto">
            <a:xfrm>
              <a:off x="17219613" y="3808413"/>
              <a:ext cx="188913" cy="204788"/>
            </a:xfrm>
            <a:custGeom>
              <a:avLst/>
              <a:gdLst>
                <a:gd name="T0" fmla="*/ 146 w 225"/>
                <a:gd name="T1" fmla="*/ 185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3 w 225"/>
                <a:gd name="T9" fmla="*/ 151 h 229"/>
                <a:gd name="T10" fmla="*/ 213 w 225"/>
                <a:gd name="T11" fmla="*/ 179 h 229"/>
                <a:gd name="T12" fmla="*/ 195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9 w 225"/>
                <a:gd name="T19" fmla="*/ 27 h 229"/>
                <a:gd name="T20" fmla="*/ 90 w 225"/>
                <a:gd name="T21" fmla="*/ 0 h 229"/>
                <a:gd name="T22" fmla="*/ 15 w 225"/>
                <a:gd name="T23" fmla="*/ 56 h 229"/>
                <a:gd name="T24" fmla="*/ 38 w 225"/>
                <a:gd name="T25" fmla="*/ 80 h 229"/>
                <a:gd name="T26" fmla="*/ 61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2 w 225"/>
                <a:gd name="T33" fmla="*/ 74 h 229"/>
                <a:gd name="T34" fmla="*/ 142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6 w 225"/>
                <a:gd name="T43" fmla="*/ 185 h 229"/>
                <a:gd name="T44" fmla="*/ 142 w 225"/>
                <a:gd name="T45" fmla="*/ 103 h 229"/>
                <a:gd name="T46" fmla="*/ 142 w 225"/>
                <a:gd name="T47" fmla="*/ 153 h 229"/>
                <a:gd name="T48" fmla="*/ 84 w 225"/>
                <a:gd name="T49" fmla="*/ 218 h 229"/>
                <a:gd name="T50" fmla="*/ 39 w 225"/>
                <a:gd name="T51" fmla="*/ 175 h 229"/>
                <a:gd name="T52" fmla="*/ 142 w 225"/>
                <a:gd name="T53" fmla="*/ 10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6" y="185"/>
                  </a:moveTo>
                  <a:cubicBezTo>
                    <a:pt x="148" y="205"/>
                    <a:pt x="161" y="226"/>
                    <a:pt x="184" y="226"/>
                  </a:cubicBezTo>
                  <a:cubicBezTo>
                    <a:pt x="195" y="226"/>
                    <a:pt x="225" y="219"/>
                    <a:pt x="225" y="179"/>
                  </a:cubicBezTo>
                  <a:lnTo>
                    <a:pt x="225" y="151"/>
                  </a:lnTo>
                  <a:lnTo>
                    <a:pt x="213" y="151"/>
                  </a:lnTo>
                  <a:lnTo>
                    <a:pt x="213" y="179"/>
                  </a:lnTo>
                  <a:cubicBezTo>
                    <a:pt x="213" y="208"/>
                    <a:pt x="200" y="211"/>
                    <a:pt x="195" y="211"/>
                  </a:cubicBezTo>
                  <a:cubicBezTo>
                    <a:pt x="178" y="211"/>
                    <a:pt x="176" y="188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9" y="27"/>
                  </a:cubicBezTo>
                  <a:cubicBezTo>
                    <a:pt x="139" y="8"/>
                    <a:pt x="114" y="0"/>
                    <a:pt x="90" y="0"/>
                  </a:cubicBezTo>
                  <a:cubicBezTo>
                    <a:pt x="49" y="0"/>
                    <a:pt x="15" y="23"/>
                    <a:pt x="15" y="56"/>
                  </a:cubicBezTo>
                  <a:cubicBezTo>
                    <a:pt x="15" y="71"/>
                    <a:pt x="25" y="80"/>
                    <a:pt x="38" y="80"/>
                  </a:cubicBezTo>
                  <a:cubicBezTo>
                    <a:pt x="52" y="80"/>
                    <a:pt x="61" y="70"/>
                    <a:pt x="61" y="57"/>
                  </a:cubicBezTo>
                  <a:cubicBezTo>
                    <a:pt x="61" y="51"/>
                    <a:pt x="58" y="34"/>
                    <a:pt x="35" y="34"/>
                  </a:cubicBezTo>
                  <a:cubicBezTo>
                    <a:pt x="49" y="16"/>
                    <a:pt x="73" y="11"/>
                    <a:pt x="89" y="11"/>
                  </a:cubicBezTo>
                  <a:cubicBezTo>
                    <a:pt x="114" y="11"/>
                    <a:pt x="142" y="30"/>
                    <a:pt x="142" y="74"/>
                  </a:cubicBezTo>
                  <a:lnTo>
                    <a:pt x="142" y="93"/>
                  </a:lnTo>
                  <a:cubicBezTo>
                    <a:pt x="117" y="94"/>
                    <a:pt x="82" y="96"/>
                    <a:pt x="50" y="111"/>
                  </a:cubicBezTo>
                  <a:cubicBezTo>
                    <a:pt x="13" y="128"/>
                    <a:pt x="0" y="154"/>
                    <a:pt x="0" y="176"/>
                  </a:cubicBezTo>
                  <a:cubicBezTo>
                    <a:pt x="0" y="216"/>
                    <a:pt x="49" y="229"/>
                    <a:pt x="80" y="229"/>
                  </a:cubicBezTo>
                  <a:cubicBezTo>
                    <a:pt x="113" y="229"/>
                    <a:pt x="136" y="209"/>
                    <a:pt x="146" y="185"/>
                  </a:cubicBezTo>
                  <a:close/>
                  <a:moveTo>
                    <a:pt x="142" y="103"/>
                  </a:moveTo>
                  <a:lnTo>
                    <a:pt x="142" y="153"/>
                  </a:lnTo>
                  <a:cubicBezTo>
                    <a:pt x="142" y="201"/>
                    <a:pt x="106" y="218"/>
                    <a:pt x="84" y="218"/>
                  </a:cubicBezTo>
                  <a:cubicBezTo>
                    <a:pt x="59" y="218"/>
                    <a:pt x="39" y="200"/>
                    <a:pt x="39" y="175"/>
                  </a:cubicBezTo>
                  <a:cubicBezTo>
                    <a:pt x="39" y="148"/>
                    <a:pt x="60" y="106"/>
                    <a:pt x="142" y="10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" name="Freeform 319">
              <a:extLst>
                <a:ext uri="{FF2B5EF4-FFF2-40B4-BE49-F238E27FC236}">
                  <a16:creationId xmlns:a16="http://schemas.microsoft.com/office/drawing/2014/main" id="{F7B0108D-7E6F-4DB4-B3AD-227E1BE1F049}"/>
                </a:ext>
              </a:extLst>
            </p:cNvPr>
            <p:cNvSpPr>
              <a:spLocks/>
            </p:cNvSpPr>
            <p:nvPr>
              <p:custDataLst>
                <p:tags r:id="rId135"/>
              </p:custDataLst>
            </p:nvPr>
          </p:nvSpPr>
          <p:spPr bwMode="auto">
            <a:xfrm>
              <a:off x="17424401" y="3811588"/>
              <a:ext cx="211138" cy="196850"/>
            </a:xfrm>
            <a:custGeom>
              <a:avLst/>
              <a:gdLst>
                <a:gd name="T0" fmla="*/ 38 w 250"/>
                <a:gd name="T1" fmla="*/ 49 h 220"/>
                <a:gd name="T2" fmla="*/ 38 w 250"/>
                <a:gd name="T3" fmla="*/ 182 h 220"/>
                <a:gd name="T4" fmla="*/ 0 w 250"/>
                <a:gd name="T5" fmla="*/ 205 h 220"/>
                <a:gd name="T6" fmla="*/ 0 w 250"/>
                <a:gd name="T7" fmla="*/ 220 h 220"/>
                <a:gd name="T8" fmla="*/ 56 w 250"/>
                <a:gd name="T9" fmla="*/ 219 h 220"/>
                <a:gd name="T10" fmla="*/ 112 w 250"/>
                <a:gd name="T11" fmla="*/ 220 h 220"/>
                <a:gd name="T12" fmla="*/ 112 w 250"/>
                <a:gd name="T13" fmla="*/ 205 h 220"/>
                <a:gd name="T14" fmla="*/ 73 w 250"/>
                <a:gd name="T15" fmla="*/ 182 h 220"/>
                <a:gd name="T16" fmla="*/ 73 w 250"/>
                <a:gd name="T17" fmla="*/ 90 h 220"/>
                <a:gd name="T18" fmla="*/ 140 w 250"/>
                <a:gd name="T19" fmla="*/ 11 h 220"/>
                <a:gd name="T20" fmla="*/ 177 w 250"/>
                <a:gd name="T21" fmla="*/ 66 h 220"/>
                <a:gd name="T22" fmla="*/ 177 w 250"/>
                <a:gd name="T23" fmla="*/ 182 h 220"/>
                <a:gd name="T24" fmla="*/ 138 w 250"/>
                <a:gd name="T25" fmla="*/ 205 h 220"/>
                <a:gd name="T26" fmla="*/ 138 w 250"/>
                <a:gd name="T27" fmla="*/ 220 h 220"/>
                <a:gd name="T28" fmla="*/ 195 w 250"/>
                <a:gd name="T29" fmla="*/ 219 h 220"/>
                <a:gd name="T30" fmla="*/ 250 w 250"/>
                <a:gd name="T31" fmla="*/ 220 h 220"/>
                <a:gd name="T32" fmla="*/ 250 w 250"/>
                <a:gd name="T33" fmla="*/ 205 h 220"/>
                <a:gd name="T34" fmla="*/ 212 w 250"/>
                <a:gd name="T35" fmla="*/ 190 h 220"/>
                <a:gd name="T36" fmla="*/ 212 w 250"/>
                <a:gd name="T37" fmla="*/ 94 h 220"/>
                <a:gd name="T38" fmla="*/ 196 w 250"/>
                <a:gd name="T39" fmla="*/ 18 h 220"/>
                <a:gd name="T40" fmla="*/ 144 w 250"/>
                <a:gd name="T41" fmla="*/ 0 h 220"/>
                <a:gd name="T42" fmla="*/ 70 w 250"/>
                <a:gd name="T43" fmla="*/ 52 h 220"/>
                <a:gd name="T44" fmla="*/ 70 w 250"/>
                <a:gd name="T45" fmla="*/ 0 h 220"/>
                <a:gd name="T46" fmla="*/ 0 w 250"/>
                <a:gd name="T47" fmla="*/ 5 h 220"/>
                <a:gd name="T48" fmla="*/ 0 w 250"/>
                <a:gd name="T49" fmla="*/ 21 h 220"/>
                <a:gd name="T50" fmla="*/ 38 w 250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0" h="220">
                  <a:moveTo>
                    <a:pt x="38" y="49"/>
                  </a:moveTo>
                  <a:lnTo>
                    <a:pt x="38" y="182"/>
                  </a:lnTo>
                  <a:cubicBezTo>
                    <a:pt x="38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7" y="220"/>
                    <a:pt x="42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8" y="205"/>
                    <a:pt x="73" y="205"/>
                    <a:pt x="73" y="182"/>
                  </a:cubicBezTo>
                  <a:lnTo>
                    <a:pt x="73" y="90"/>
                  </a:lnTo>
                  <a:cubicBezTo>
                    <a:pt x="73" y="39"/>
                    <a:pt x="108" y="11"/>
                    <a:pt x="140" y="11"/>
                  </a:cubicBezTo>
                  <a:cubicBezTo>
                    <a:pt x="172" y="11"/>
                    <a:pt x="177" y="38"/>
                    <a:pt x="177" y="66"/>
                  </a:cubicBezTo>
                  <a:lnTo>
                    <a:pt x="177" y="182"/>
                  </a:lnTo>
                  <a:cubicBezTo>
                    <a:pt x="177" y="205"/>
                    <a:pt x="172" y="205"/>
                    <a:pt x="138" y="205"/>
                  </a:cubicBezTo>
                  <a:lnTo>
                    <a:pt x="138" y="220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4" y="220"/>
                    <a:pt x="250" y="220"/>
                  </a:cubicBezTo>
                  <a:lnTo>
                    <a:pt x="250" y="205"/>
                  </a:lnTo>
                  <a:cubicBezTo>
                    <a:pt x="225" y="205"/>
                    <a:pt x="212" y="205"/>
                    <a:pt x="212" y="190"/>
                  </a:cubicBezTo>
                  <a:lnTo>
                    <a:pt x="212" y="94"/>
                  </a:lnTo>
                  <a:cubicBezTo>
                    <a:pt x="212" y="52"/>
                    <a:pt x="212" y="36"/>
                    <a:pt x="196" y="18"/>
                  </a:cubicBezTo>
                  <a:cubicBezTo>
                    <a:pt x="189" y="10"/>
                    <a:pt x="173" y="0"/>
                    <a:pt x="144" y="0"/>
                  </a:cubicBezTo>
                  <a:cubicBezTo>
                    <a:pt x="107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8" y="24"/>
                    <a:pt x="38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1" name="Freeform 320">
              <a:extLst>
                <a:ext uri="{FF2B5EF4-FFF2-40B4-BE49-F238E27FC236}">
                  <a16:creationId xmlns:a16="http://schemas.microsoft.com/office/drawing/2014/main" id="{45C2B68A-B58D-4805-9037-AA08C027EA5B}"/>
                </a:ext>
              </a:extLst>
            </p:cNvPr>
            <p:cNvSpPr>
              <a:spLocks/>
            </p:cNvSpPr>
            <p:nvPr>
              <p:custDataLst>
                <p:tags r:id="rId136"/>
              </p:custDataLst>
            </p:nvPr>
          </p:nvSpPr>
          <p:spPr bwMode="auto">
            <a:xfrm>
              <a:off x="17640301" y="3733800"/>
              <a:ext cx="131763" cy="279400"/>
            </a:xfrm>
            <a:custGeom>
              <a:avLst/>
              <a:gdLst>
                <a:gd name="T0" fmla="*/ 77 w 156"/>
                <a:gd name="T1" fmla="*/ 108 h 313"/>
                <a:gd name="T2" fmla="*/ 148 w 156"/>
                <a:gd name="T3" fmla="*/ 108 h 313"/>
                <a:gd name="T4" fmla="*/ 148 w 156"/>
                <a:gd name="T5" fmla="*/ 92 h 313"/>
                <a:gd name="T6" fmla="*/ 77 w 156"/>
                <a:gd name="T7" fmla="*/ 92 h 313"/>
                <a:gd name="T8" fmla="*/ 77 w 156"/>
                <a:gd name="T9" fmla="*/ 0 h 313"/>
                <a:gd name="T10" fmla="*/ 64 w 156"/>
                <a:gd name="T11" fmla="*/ 0 h 313"/>
                <a:gd name="T12" fmla="*/ 0 w 156"/>
                <a:gd name="T13" fmla="*/ 97 h 313"/>
                <a:gd name="T14" fmla="*/ 0 w 156"/>
                <a:gd name="T15" fmla="*/ 108 h 313"/>
                <a:gd name="T16" fmla="*/ 42 w 156"/>
                <a:gd name="T17" fmla="*/ 108 h 313"/>
                <a:gd name="T18" fmla="*/ 42 w 156"/>
                <a:gd name="T19" fmla="*/ 245 h 313"/>
                <a:gd name="T20" fmla="*/ 107 w 156"/>
                <a:gd name="T21" fmla="*/ 313 h 313"/>
                <a:gd name="T22" fmla="*/ 156 w 156"/>
                <a:gd name="T23" fmla="*/ 245 h 313"/>
                <a:gd name="T24" fmla="*/ 156 w 156"/>
                <a:gd name="T25" fmla="*/ 217 h 313"/>
                <a:gd name="T26" fmla="*/ 144 w 156"/>
                <a:gd name="T27" fmla="*/ 217 h 313"/>
                <a:gd name="T28" fmla="*/ 144 w 156"/>
                <a:gd name="T29" fmla="*/ 244 h 313"/>
                <a:gd name="T30" fmla="*/ 110 w 156"/>
                <a:gd name="T31" fmla="*/ 300 h 313"/>
                <a:gd name="T32" fmla="*/ 77 w 156"/>
                <a:gd name="T33" fmla="*/ 246 h 313"/>
                <a:gd name="T34" fmla="*/ 77 w 156"/>
                <a:gd name="T35" fmla="*/ 10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3">
                  <a:moveTo>
                    <a:pt x="77" y="108"/>
                  </a:moveTo>
                  <a:lnTo>
                    <a:pt x="148" y="108"/>
                  </a:lnTo>
                  <a:lnTo>
                    <a:pt x="148" y="92"/>
                  </a:lnTo>
                  <a:lnTo>
                    <a:pt x="77" y="92"/>
                  </a:lnTo>
                  <a:lnTo>
                    <a:pt x="77" y="0"/>
                  </a:lnTo>
                  <a:lnTo>
                    <a:pt x="64" y="0"/>
                  </a:lnTo>
                  <a:cubicBezTo>
                    <a:pt x="64" y="41"/>
                    <a:pt x="49" y="95"/>
                    <a:pt x="0" y="97"/>
                  </a:cubicBezTo>
                  <a:lnTo>
                    <a:pt x="0" y="108"/>
                  </a:lnTo>
                  <a:lnTo>
                    <a:pt x="42" y="108"/>
                  </a:lnTo>
                  <a:lnTo>
                    <a:pt x="42" y="245"/>
                  </a:lnTo>
                  <a:cubicBezTo>
                    <a:pt x="42" y="307"/>
                    <a:pt x="89" y="313"/>
                    <a:pt x="107" y="313"/>
                  </a:cubicBezTo>
                  <a:cubicBezTo>
                    <a:pt x="142" y="313"/>
                    <a:pt x="156" y="277"/>
                    <a:pt x="156" y="245"/>
                  </a:cubicBezTo>
                  <a:lnTo>
                    <a:pt x="156" y="217"/>
                  </a:lnTo>
                  <a:lnTo>
                    <a:pt x="144" y="217"/>
                  </a:lnTo>
                  <a:lnTo>
                    <a:pt x="144" y="244"/>
                  </a:lnTo>
                  <a:cubicBezTo>
                    <a:pt x="144" y="281"/>
                    <a:pt x="129" y="300"/>
                    <a:pt x="110" y="300"/>
                  </a:cubicBezTo>
                  <a:cubicBezTo>
                    <a:pt x="77" y="300"/>
                    <a:pt x="77" y="255"/>
                    <a:pt x="77" y="246"/>
                  </a:cubicBezTo>
                  <a:lnTo>
                    <a:pt x="77" y="10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Freeform 321">
              <a:extLst>
                <a:ext uri="{FF2B5EF4-FFF2-40B4-BE49-F238E27FC236}">
                  <a16:creationId xmlns:a16="http://schemas.microsoft.com/office/drawing/2014/main" id="{951DFE11-27F5-461E-BC79-22260BCC1408}"/>
                </a:ext>
              </a:extLst>
            </p:cNvPr>
            <p:cNvSpPr>
              <a:spLocks/>
            </p:cNvSpPr>
            <p:nvPr>
              <p:custDataLst>
                <p:tags r:id="rId137"/>
              </p:custDataLst>
            </p:nvPr>
          </p:nvSpPr>
          <p:spPr bwMode="auto">
            <a:xfrm>
              <a:off x="17946688" y="3768725"/>
              <a:ext cx="255588" cy="257175"/>
            </a:xfrm>
            <a:custGeom>
              <a:avLst/>
              <a:gdLst>
                <a:gd name="T0" fmla="*/ 295 w 305"/>
                <a:gd name="T1" fmla="*/ 21 h 289"/>
                <a:gd name="T2" fmla="*/ 305 w 305"/>
                <a:gd name="T3" fmla="*/ 10 h 289"/>
                <a:gd name="T4" fmla="*/ 295 w 305"/>
                <a:gd name="T5" fmla="*/ 0 h 289"/>
                <a:gd name="T6" fmla="*/ 286 w 305"/>
                <a:gd name="T7" fmla="*/ 3 h 289"/>
                <a:gd name="T8" fmla="*/ 9 w 305"/>
                <a:gd name="T9" fmla="*/ 133 h 289"/>
                <a:gd name="T10" fmla="*/ 0 w 305"/>
                <a:gd name="T11" fmla="*/ 144 h 289"/>
                <a:gd name="T12" fmla="*/ 9 w 305"/>
                <a:gd name="T13" fmla="*/ 155 h 289"/>
                <a:gd name="T14" fmla="*/ 286 w 305"/>
                <a:gd name="T15" fmla="*/ 286 h 289"/>
                <a:gd name="T16" fmla="*/ 295 w 305"/>
                <a:gd name="T17" fmla="*/ 289 h 289"/>
                <a:gd name="T18" fmla="*/ 305 w 305"/>
                <a:gd name="T19" fmla="*/ 279 h 289"/>
                <a:gd name="T20" fmla="*/ 295 w 305"/>
                <a:gd name="T21" fmla="*/ 268 h 289"/>
                <a:gd name="T22" fmla="*/ 33 w 305"/>
                <a:gd name="T23" fmla="*/ 144 h 289"/>
                <a:gd name="T24" fmla="*/ 295 w 305"/>
                <a:gd name="T25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5" h="289">
                  <a:moveTo>
                    <a:pt x="295" y="21"/>
                  </a:moveTo>
                  <a:cubicBezTo>
                    <a:pt x="301" y="18"/>
                    <a:pt x="305" y="15"/>
                    <a:pt x="305" y="10"/>
                  </a:cubicBezTo>
                  <a:cubicBezTo>
                    <a:pt x="305" y="4"/>
                    <a:pt x="300" y="0"/>
                    <a:pt x="295" y="0"/>
                  </a:cubicBezTo>
                  <a:cubicBezTo>
                    <a:pt x="293" y="0"/>
                    <a:pt x="292" y="0"/>
                    <a:pt x="286" y="3"/>
                  </a:cubicBezTo>
                  <a:lnTo>
                    <a:pt x="9" y="133"/>
                  </a:lnTo>
                  <a:cubicBezTo>
                    <a:pt x="4" y="136"/>
                    <a:pt x="0" y="138"/>
                    <a:pt x="0" y="144"/>
                  </a:cubicBezTo>
                  <a:cubicBezTo>
                    <a:pt x="0" y="150"/>
                    <a:pt x="4" y="153"/>
                    <a:pt x="9" y="155"/>
                  </a:cubicBezTo>
                  <a:lnTo>
                    <a:pt x="286" y="286"/>
                  </a:lnTo>
                  <a:cubicBezTo>
                    <a:pt x="292" y="289"/>
                    <a:pt x="293" y="289"/>
                    <a:pt x="295" y="289"/>
                  </a:cubicBezTo>
                  <a:cubicBezTo>
                    <a:pt x="300" y="289"/>
                    <a:pt x="305" y="285"/>
                    <a:pt x="305" y="279"/>
                  </a:cubicBezTo>
                  <a:cubicBezTo>
                    <a:pt x="305" y="274"/>
                    <a:pt x="301" y="271"/>
                    <a:pt x="295" y="268"/>
                  </a:cubicBezTo>
                  <a:lnTo>
                    <a:pt x="33" y="144"/>
                  </a:lnTo>
                  <a:lnTo>
                    <a:pt x="295" y="2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Freeform 322">
              <a:extLst>
                <a:ext uri="{FF2B5EF4-FFF2-40B4-BE49-F238E27FC236}">
                  <a16:creationId xmlns:a16="http://schemas.microsoft.com/office/drawing/2014/main" id="{CC1D5AE9-1BAD-47B7-B196-61F730A7EF01}"/>
                </a:ext>
              </a:extLst>
            </p:cNvPr>
            <p:cNvSpPr>
              <a:spLocks noEditPoints="1"/>
            </p:cNvSpPr>
            <p:nvPr>
              <p:custDataLst>
                <p:tags r:id="rId138"/>
              </p:custDataLst>
            </p:nvPr>
          </p:nvSpPr>
          <p:spPr bwMode="auto">
            <a:xfrm>
              <a:off x="18376901" y="3811588"/>
              <a:ext cx="373063" cy="201613"/>
            </a:xfrm>
            <a:custGeom>
              <a:avLst/>
              <a:gdLst>
                <a:gd name="T0" fmla="*/ 226 w 443"/>
                <a:gd name="T1" fmla="*/ 85 h 226"/>
                <a:gd name="T2" fmla="*/ 177 w 443"/>
                <a:gd name="T3" fmla="*/ 31 h 226"/>
                <a:gd name="T4" fmla="*/ 96 w 443"/>
                <a:gd name="T5" fmla="*/ 0 h 226"/>
                <a:gd name="T6" fmla="*/ 0 w 443"/>
                <a:gd name="T7" fmla="*/ 113 h 226"/>
                <a:gd name="T8" fmla="*/ 94 w 443"/>
                <a:gd name="T9" fmla="*/ 226 h 226"/>
                <a:gd name="T10" fmla="*/ 217 w 443"/>
                <a:gd name="T11" fmla="*/ 140 h 226"/>
                <a:gd name="T12" fmla="*/ 266 w 443"/>
                <a:gd name="T13" fmla="*/ 194 h 226"/>
                <a:gd name="T14" fmla="*/ 347 w 443"/>
                <a:gd name="T15" fmla="*/ 226 h 226"/>
                <a:gd name="T16" fmla="*/ 443 w 443"/>
                <a:gd name="T17" fmla="*/ 112 h 226"/>
                <a:gd name="T18" fmla="*/ 349 w 443"/>
                <a:gd name="T19" fmla="*/ 0 h 226"/>
                <a:gd name="T20" fmla="*/ 226 w 443"/>
                <a:gd name="T21" fmla="*/ 85 h 226"/>
                <a:gd name="T22" fmla="*/ 239 w 443"/>
                <a:gd name="T23" fmla="*/ 102 h 226"/>
                <a:gd name="T24" fmla="*/ 352 w 443"/>
                <a:gd name="T25" fmla="*/ 16 h 226"/>
                <a:gd name="T26" fmla="*/ 432 w 443"/>
                <a:gd name="T27" fmla="*/ 112 h 226"/>
                <a:gd name="T28" fmla="*/ 355 w 443"/>
                <a:gd name="T29" fmla="*/ 202 h 226"/>
                <a:gd name="T30" fmla="*/ 293 w 443"/>
                <a:gd name="T31" fmla="*/ 170 h 226"/>
                <a:gd name="T32" fmla="*/ 239 w 443"/>
                <a:gd name="T33" fmla="*/ 102 h 226"/>
                <a:gd name="T34" fmla="*/ 204 w 443"/>
                <a:gd name="T35" fmla="*/ 123 h 226"/>
                <a:gd name="T36" fmla="*/ 91 w 443"/>
                <a:gd name="T37" fmla="*/ 210 h 226"/>
                <a:gd name="T38" fmla="*/ 11 w 443"/>
                <a:gd name="T39" fmla="*/ 113 h 226"/>
                <a:gd name="T40" fmla="*/ 88 w 443"/>
                <a:gd name="T41" fmla="*/ 24 h 226"/>
                <a:gd name="T42" fmla="*/ 150 w 443"/>
                <a:gd name="T43" fmla="*/ 55 h 226"/>
                <a:gd name="T44" fmla="*/ 204 w 443"/>
                <a:gd name="T45" fmla="*/ 12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3" h="226">
                  <a:moveTo>
                    <a:pt x="226" y="85"/>
                  </a:moveTo>
                  <a:cubicBezTo>
                    <a:pt x="199" y="51"/>
                    <a:pt x="193" y="44"/>
                    <a:pt x="177" y="31"/>
                  </a:cubicBezTo>
                  <a:cubicBezTo>
                    <a:pt x="149" y="9"/>
                    <a:pt x="122" y="0"/>
                    <a:pt x="96" y="0"/>
                  </a:cubicBezTo>
                  <a:cubicBezTo>
                    <a:pt x="38" y="0"/>
                    <a:pt x="0" y="55"/>
                    <a:pt x="0" y="113"/>
                  </a:cubicBezTo>
                  <a:cubicBezTo>
                    <a:pt x="0" y="170"/>
                    <a:pt x="37" y="226"/>
                    <a:pt x="94" y="226"/>
                  </a:cubicBezTo>
                  <a:cubicBezTo>
                    <a:pt x="151" y="226"/>
                    <a:pt x="193" y="180"/>
                    <a:pt x="217" y="140"/>
                  </a:cubicBezTo>
                  <a:cubicBezTo>
                    <a:pt x="244" y="174"/>
                    <a:pt x="250" y="182"/>
                    <a:pt x="266" y="194"/>
                  </a:cubicBezTo>
                  <a:cubicBezTo>
                    <a:pt x="294" y="217"/>
                    <a:pt x="322" y="226"/>
                    <a:pt x="347" y="226"/>
                  </a:cubicBezTo>
                  <a:cubicBezTo>
                    <a:pt x="405" y="226"/>
                    <a:pt x="443" y="171"/>
                    <a:pt x="443" y="112"/>
                  </a:cubicBezTo>
                  <a:cubicBezTo>
                    <a:pt x="443" y="55"/>
                    <a:pt x="406" y="0"/>
                    <a:pt x="349" y="0"/>
                  </a:cubicBezTo>
                  <a:cubicBezTo>
                    <a:pt x="292" y="0"/>
                    <a:pt x="250" y="45"/>
                    <a:pt x="226" y="85"/>
                  </a:cubicBezTo>
                  <a:close/>
                  <a:moveTo>
                    <a:pt x="239" y="102"/>
                  </a:moveTo>
                  <a:cubicBezTo>
                    <a:pt x="259" y="66"/>
                    <a:pt x="296" y="16"/>
                    <a:pt x="352" y="16"/>
                  </a:cubicBezTo>
                  <a:cubicBezTo>
                    <a:pt x="405" y="16"/>
                    <a:pt x="432" y="68"/>
                    <a:pt x="432" y="112"/>
                  </a:cubicBezTo>
                  <a:cubicBezTo>
                    <a:pt x="432" y="161"/>
                    <a:pt x="399" y="202"/>
                    <a:pt x="355" y="202"/>
                  </a:cubicBezTo>
                  <a:cubicBezTo>
                    <a:pt x="326" y="202"/>
                    <a:pt x="304" y="181"/>
                    <a:pt x="293" y="170"/>
                  </a:cubicBezTo>
                  <a:cubicBezTo>
                    <a:pt x="281" y="157"/>
                    <a:pt x="269" y="141"/>
                    <a:pt x="239" y="102"/>
                  </a:cubicBezTo>
                  <a:close/>
                  <a:moveTo>
                    <a:pt x="204" y="123"/>
                  </a:moveTo>
                  <a:cubicBezTo>
                    <a:pt x="184" y="159"/>
                    <a:pt x="147" y="210"/>
                    <a:pt x="91" y="210"/>
                  </a:cubicBezTo>
                  <a:cubicBezTo>
                    <a:pt x="38" y="210"/>
                    <a:pt x="11" y="158"/>
                    <a:pt x="11" y="113"/>
                  </a:cubicBezTo>
                  <a:cubicBezTo>
                    <a:pt x="11" y="64"/>
                    <a:pt x="44" y="24"/>
                    <a:pt x="88" y="24"/>
                  </a:cubicBezTo>
                  <a:cubicBezTo>
                    <a:pt x="117" y="24"/>
                    <a:pt x="140" y="45"/>
                    <a:pt x="150" y="55"/>
                  </a:cubicBezTo>
                  <a:cubicBezTo>
                    <a:pt x="162" y="69"/>
                    <a:pt x="174" y="84"/>
                    <a:pt x="204" y="12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24CF4290-20A4-4BAE-A112-A3AAC2F8BE6D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2197680" y="7564130"/>
            <a:ext cx="5202100" cy="1143000"/>
            <a:chOff x="501651" y="5661026"/>
            <a:chExt cx="7326313" cy="1609726"/>
          </a:xfrm>
        </p:grpSpPr>
        <p:sp>
          <p:nvSpPr>
            <p:cNvPr id="409" name="Freeform 168 1">
              <a:extLst>
                <a:ext uri="{FF2B5EF4-FFF2-40B4-BE49-F238E27FC236}">
                  <a16:creationId xmlns:a16="http://schemas.microsoft.com/office/drawing/2014/main" id="{77F785F4-16F9-4EEA-840B-208290014992}"/>
                </a:ext>
              </a:extLst>
            </p:cNvPr>
            <p:cNvSpPr>
              <a:spLocks noEditPoints="1"/>
            </p:cNvSpPr>
            <p:nvPr>
              <p:custDataLst>
                <p:tags r:id="rId64"/>
              </p:custDataLst>
            </p:nvPr>
          </p:nvSpPr>
          <p:spPr bwMode="auto">
            <a:xfrm>
              <a:off x="501651" y="6151564"/>
              <a:ext cx="434975" cy="614363"/>
            </a:xfrm>
            <a:custGeom>
              <a:avLst/>
              <a:gdLst>
                <a:gd name="T0" fmla="*/ 133 w 335"/>
                <a:gd name="T1" fmla="*/ 344 h 449"/>
                <a:gd name="T2" fmla="*/ 50 w 335"/>
                <a:gd name="T3" fmla="*/ 183 h 449"/>
                <a:gd name="T4" fmla="*/ 166 w 335"/>
                <a:gd name="T5" fmla="*/ 13 h 449"/>
                <a:gd name="T6" fmla="*/ 282 w 335"/>
                <a:gd name="T7" fmla="*/ 183 h 449"/>
                <a:gd name="T8" fmla="*/ 223 w 335"/>
                <a:gd name="T9" fmla="*/ 331 h 449"/>
                <a:gd name="T10" fmla="*/ 167 w 335"/>
                <a:gd name="T11" fmla="*/ 278 h 449"/>
                <a:gd name="T12" fmla="*/ 126 w 335"/>
                <a:gd name="T13" fmla="*/ 320 h 449"/>
                <a:gd name="T14" fmla="*/ 133 w 335"/>
                <a:gd name="T15" fmla="*/ 344 h 449"/>
                <a:gd name="T16" fmla="*/ 210 w 335"/>
                <a:gd name="T17" fmla="*/ 339 h 449"/>
                <a:gd name="T18" fmla="*/ 166 w 335"/>
                <a:gd name="T19" fmla="*/ 351 h 449"/>
                <a:gd name="T20" fmla="*/ 137 w 335"/>
                <a:gd name="T21" fmla="*/ 320 h 449"/>
                <a:gd name="T22" fmla="*/ 167 w 335"/>
                <a:gd name="T23" fmla="*/ 289 h 449"/>
                <a:gd name="T24" fmla="*/ 210 w 335"/>
                <a:gd name="T25" fmla="*/ 339 h 449"/>
                <a:gd name="T26" fmla="*/ 231 w 335"/>
                <a:gd name="T27" fmla="*/ 349 h 449"/>
                <a:gd name="T28" fmla="*/ 332 w 335"/>
                <a:gd name="T29" fmla="*/ 183 h 449"/>
                <a:gd name="T30" fmla="*/ 166 w 335"/>
                <a:gd name="T31" fmla="*/ 0 h 449"/>
                <a:gd name="T32" fmla="*/ 0 w 335"/>
                <a:gd name="T33" fmla="*/ 183 h 449"/>
                <a:gd name="T34" fmla="*/ 166 w 335"/>
                <a:gd name="T35" fmla="*/ 363 h 449"/>
                <a:gd name="T36" fmla="*/ 214 w 335"/>
                <a:gd name="T37" fmla="*/ 356 h 449"/>
                <a:gd name="T38" fmla="*/ 274 w 335"/>
                <a:gd name="T39" fmla="*/ 449 h 449"/>
                <a:gd name="T40" fmla="*/ 335 w 335"/>
                <a:gd name="T41" fmla="*/ 357 h 449"/>
                <a:gd name="T42" fmla="*/ 329 w 335"/>
                <a:gd name="T43" fmla="*/ 347 h 449"/>
                <a:gd name="T44" fmla="*/ 324 w 335"/>
                <a:gd name="T45" fmla="*/ 356 h 449"/>
                <a:gd name="T46" fmla="*/ 278 w 335"/>
                <a:gd name="T47" fmla="*/ 398 h 449"/>
                <a:gd name="T48" fmla="*/ 231 w 335"/>
                <a:gd name="T49" fmla="*/ 3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5" h="449">
                  <a:moveTo>
                    <a:pt x="133" y="344"/>
                  </a:moveTo>
                  <a:cubicBezTo>
                    <a:pt x="106" y="334"/>
                    <a:pt x="50" y="298"/>
                    <a:pt x="50" y="183"/>
                  </a:cubicBezTo>
                  <a:cubicBezTo>
                    <a:pt x="50" y="53"/>
                    <a:pt x="120" y="13"/>
                    <a:pt x="166" y="13"/>
                  </a:cubicBezTo>
                  <a:cubicBezTo>
                    <a:pt x="214" y="13"/>
                    <a:pt x="282" y="56"/>
                    <a:pt x="282" y="183"/>
                  </a:cubicBezTo>
                  <a:cubicBezTo>
                    <a:pt x="282" y="222"/>
                    <a:pt x="276" y="292"/>
                    <a:pt x="223" y="331"/>
                  </a:cubicBezTo>
                  <a:cubicBezTo>
                    <a:pt x="212" y="303"/>
                    <a:pt x="196" y="278"/>
                    <a:pt x="167" y="278"/>
                  </a:cubicBezTo>
                  <a:cubicBezTo>
                    <a:pt x="141" y="278"/>
                    <a:pt x="126" y="300"/>
                    <a:pt x="126" y="320"/>
                  </a:cubicBezTo>
                  <a:cubicBezTo>
                    <a:pt x="126" y="334"/>
                    <a:pt x="132" y="343"/>
                    <a:pt x="133" y="344"/>
                  </a:cubicBezTo>
                  <a:close/>
                  <a:moveTo>
                    <a:pt x="210" y="339"/>
                  </a:moveTo>
                  <a:cubicBezTo>
                    <a:pt x="193" y="349"/>
                    <a:pt x="177" y="351"/>
                    <a:pt x="166" y="351"/>
                  </a:cubicBezTo>
                  <a:cubicBezTo>
                    <a:pt x="141" y="351"/>
                    <a:pt x="137" y="328"/>
                    <a:pt x="137" y="320"/>
                  </a:cubicBezTo>
                  <a:cubicBezTo>
                    <a:pt x="137" y="306"/>
                    <a:pt x="147" y="289"/>
                    <a:pt x="167" y="289"/>
                  </a:cubicBezTo>
                  <a:cubicBezTo>
                    <a:pt x="194" y="289"/>
                    <a:pt x="205" y="310"/>
                    <a:pt x="210" y="339"/>
                  </a:cubicBezTo>
                  <a:close/>
                  <a:moveTo>
                    <a:pt x="231" y="349"/>
                  </a:moveTo>
                  <a:cubicBezTo>
                    <a:pt x="289" y="322"/>
                    <a:pt x="332" y="258"/>
                    <a:pt x="332" y="183"/>
                  </a:cubicBezTo>
                  <a:cubicBezTo>
                    <a:pt x="332" y="81"/>
                    <a:pt x="256" y="0"/>
                    <a:pt x="166" y="0"/>
                  </a:cubicBezTo>
                  <a:cubicBezTo>
                    <a:pt x="76" y="0"/>
                    <a:pt x="0" y="80"/>
                    <a:pt x="0" y="183"/>
                  </a:cubicBezTo>
                  <a:cubicBezTo>
                    <a:pt x="0" y="284"/>
                    <a:pt x="75" y="363"/>
                    <a:pt x="166" y="363"/>
                  </a:cubicBezTo>
                  <a:cubicBezTo>
                    <a:pt x="182" y="363"/>
                    <a:pt x="199" y="360"/>
                    <a:pt x="214" y="356"/>
                  </a:cubicBezTo>
                  <a:cubicBezTo>
                    <a:pt x="221" y="403"/>
                    <a:pt x="228" y="449"/>
                    <a:pt x="274" y="449"/>
                  </a:cubicBezTo>
                  <a:cubicBezTo>
                    <a:pt x="325" y="449"/>
                    <a:pt x="335" y="383"/>
                    <a:pt x="335" y="357"/>
                  </a:cubicBezTo>
                  <a:cubicBezTo>
                    <a:pt x="335" y="352"/>
                    <a:pt x="335" y="347"/>
                    <a:pt x="329" y="347"/>
                  </a:cubicBezTo>
                  <a:cubicBezTo>
                    <a:pt x="325" y="347"/>
                    <a:pt x="324" y="351"/>
                    <a:pt x="324" y="356"/>
                  </a:cubicBezTo>
                  <a:cubicBezTo>
                    <a:pt x="321" y="383"/>
                    <a:pt x="300" y="398"/>
                    <a:pt x="278" y="398"/>
                  </a:cubicBezTo>
                  <a:cubicBezTo>
                    <a:pt x="255" y="398"/>
                    <a:pt x="242" y="381"/>
                    <a:pt x="231" y="3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169 1">
              <a:extLst>
                <a:ext uri="{FF2B5EF4-FFF2-40B4-BE49-F238E27FC236}">
                  <a16:creationId xmlns:a16="http://schemas.microsoft.com/office/drawing/2014/main" id="{F6670228-FBBE-41DB-A06B-7F2354337C1E}"/>
                </a:ext>
              </a:extLst>
            </p:cNvPr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>
              <a:off x="990601" y="6332539"/>
              <a:ext cx="325438" cy="307975"/>
            </a:xfrm>
            <a:custGeom>
              <a:avLst/>
              <a:gdLst>
                <a:gd name="T0" fmla="*/ 179 w 250"/>
                <a:gd name="T1" fmla="*/ 181 h 226"/>
                <a:gd name="T2" fmla="*/ 179 w 250"/>
                <a:gd name="T3" fmla="*/ 226 h 226"/>
                <a:gd name="T4" fmla="*/ 250 w 250"/>
                <a:gd name="T5" fmla="*/ 220 h 226"/>
                <a:gd name="T6" fmla="*/ 250 w 250"/>
                <a:gd name="T7" fmla="*/ 205 h 226"/>
                <a:gd name="T8" fmla="*/ 212 w 250"/>
                <a:gd name="T9" fmla="*/ 177 h 226"/>
                <a:gd name="T10" fmla="*/ 212 w 250"/>
                <a:gd name="T11" fmla="*/ 0 h 226"/>
                <a:gd name="T12" fmla="*/ 138 w 250"/>
                <a:gd name="T13" fmla="*/ 5 h 226"/>
                <a:gd name="T14" fmla="*/ 138 w 250"/>
                <a:gd name="T15" fmla="*/ 21 h 226"/>
                <a:gd name="T16" fmla="*/ 177 w 250"/>
                <a:gd name="T17" fmla="*/ 49 h 226"/>
                <a:gd name="T18" fmla="*/ 177 w 250"/>
                <a:gd name="T19" fmla="*/ 137 h 226"/>
                <a:gd name="T20" fmla="*/ 117 w 250"/>
                <a:gd name="T21" fmla="*/ 215 h 226"/>
                <a:gd name="T22" fmla="*/ 73 w 250"/>
                <a:gd name="T23" fmla="*/ 165 h 226"/>
                <a:gd name="T24" fmla="*/ 73 w 250"/>
                <a:gd name="T25" fmla="*/ 0 h 226"/>
                <a:gd name="T26" fmla="*/ 0 w 250"/>
                <a:gd name="T27" fmla="*/ 5 h 226"/>
                <a:gd name="T28" fmla="*/ 0 w 250"/>
                <a:gd name="T29" fmla="*/ 21 h 226"/>
                <a:gd name="T30" fmla="*/ 39 w 250"/>
                <a:gd name="T31" fmla="*/ 67 h 226"/>
                <a:gd name="T32" fmla="*/ 39 w 250"/>
                <a:gd name="T33" fmla="*/ 141 h 226"/>
                <a:gd name="T34" fmla="*/ 114 w 250"/>
                <a:gd name="T35" fmla="*/ 226 h 226"/>
                <a:gd name="T36" fmla="*/ 179 w 250"/>
                <a:gd name="T37" fmla="*/ 18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0" h="226">
                  <a:moveTo>
                    <a:pt x="179" y="181"/>
                  </a:moveTo>
                  <a:lnTo>
                    <a:pt x="179" y="226"/>
                  </a:lnTo>
                  <a:lnTo>
                    <a:pt x="250" y="220"/>
                  </a:lnTo>
                  <a:lnTo>
                    <a:pt x="250" y="205"/>
                  </a:lnTo>
                  <a:cubicBezTo>
                    <a:pt x="216" y="205"/>
                    <a:pt x="212" y="201"/>
                    <a:pt x="212" y="177"/>
                  </a:cubicBezTo>
                  <a:lnTo>
                    <a:pt x="212" y="0"/>
                  </a:lnTo>
                  <a:lnTo>
                    <a:pt x="138" y="5"/>
                  </a:lnTo>
                  <a:lnTo>
                    <a:pt x="138" y="21"/>
                  </a:lnTo>
                  <a:cubicBezTo>
                    <a:pt x="173" y="21"/>
                    <a:pt x="177" y="24"/>
                    <a:pt x="177" y="49"/>
                  </a:cubicBezTo>
                  <a:lnTo>
                    <a:pt x="177" y="137"/>
                  </a:lnTo>
                  <a:cubicBezTo>
                    <a:pt x="177" y="181"/>
                    <a:pt x="153" y="215"/>
                    <a:pt x="117" y="215"/>
                  </a:cubicBezTo>
                  <a:cubicBezTo>
                    <a:pt x="75" y="215"/>
                    <a:pt x="73" y="191"/>
                    <a:pt x="73" y="165"/>
                  </a:cubicBezTo>
                  <a:lnTo>
                    <a:pt x="73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9" y="21"/>
                    <a:pt x="39" y="22"/>
                    <a:pt x="39" y="67"/>
                  </a:cubicBezTo>
                  <a:lnTo>
                    <a:pt x="39" y="141"/>
                  </a:lnTo>
                  <a:cubicBezTo>
                    <a:pt x="39" y="180"/>
                    <a:pt x="39" y="226"/>
                    <a:pt x="114" y="226"/>
                  </a:cubicBezTo>
                  <a:cubicBezTo>
                    <a:pt x="142" y="226"/>
                    <a:pt x="164" y="212"/>
                    <a:pt x="179" y="18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170 1">
              <a:extLst>
                <a:ext uri="{FF2B5EF4-FFF2-40B4-BE49-F238E27FC236}">
                  <a16:creationId xmlns:a16="http://schemas.microsoft.com/office/drawing/2014/main" id="{1F347BB7-CD01-4E4A-854E-722E6D62272E}"/>
                </a:ext>
              </a:extLst>
            </p:cNvPr>
            <p:cNvSpPr>
              <a:spLocks noEditPoints="1"/>
            </p:cNvSpPr>
            <p:nvPr>
              <p:custDataLst>
                <p:tags r:id="rId66"/>
              </p:custDataLst>
            </p:nvPr>
          </p:nvSpPr>
          <p:spPr bwMode="auto">
            <a:xfrm>
              <a:off x="1355726" y="6327776"/>
              <a:ext cx="292100" cy="312738"/>
            </a:xfrm>
            <a:custGeom>
              <a:avLst/>
              <a:gdLst>
                <a:gd name="T0" fmla="*/ 146 w 225"/>
                <a:gd name="T1" fmla="*/ 185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3 w 225"/>
                <a:gd name="T9" fmla="*/ 151 h 229"/>
                <a:gd name="T10" fmla="*/ 213 w 225"/>
                <a:gd name="T11" fmla="*/ 179 h 229"/>
                <a:gd name="T12" fmla="*/ 195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9 w 225"/>
                <a:gd name="T19" fmla="*/ 27 h 229"/>
                <a:gd name="T20" fmla="*/ 90 w 225"/>
                <a:gd name="T21" fmla="*/ 0 h 229"/>
                <a:gd name="T22" fmla="*/ 15 w 225"/>
                <a:gd name="T23" fmla="*/ 56 h 229"/>
                <a:gd name="T24" fmla="*/ 38 w 225"/>
                <a:gd name="T25" fmla="*/ 80 h 229"/>
                <a:gd name="T26" fmla="*/ 61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2 w 225"/>
                <a:gd name="T33" fmla="*/ 74 h 229"/>
                <a:gd name="T34" fmla="*/ 142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6 w 225"/>
                <a:gd name="T43" fmla="*/ 185 h 229"/>
                <a:gd name="T44" fmla="*/ 142 w 225"/>
                <a:gd name="T45" fmla="*/ 103 h 229"/>
                <a:gd name="T46" fmla="*/ 142 w 225"/>
                <a:gd name="T47" fmla="*/ 153 h 229"/>
                <a:gd name="T48" fmla="*/ 84 w 225"/>
                <a:gd name="T49" fmla="*/ 218 h 229"/>
                <a:gd name="T50" fmla="*/ 39 w 225"/>
                <a:gd name="T51" fmla="*/ 175 h 229"/>
                <a:gd name="T52" fmla="*/ 142 w 225"/>
                <a:gd name="T53" fmla="*/ 10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6" y="185"/>
                  </a:moveTo>
                  <a:cubicBezTo>
                    <a:pt x="148" y="205"/>
                    <a:pt x="161" y="226"/>
                    <a:pt x="184" y="226"/>
                  </a:cubicBezTo>
                  <a:cubicBezTo>
                    <a:pt x="195" y="226"/>
                    <a:pt x="225" y="219"/>
                    <a:pt x="225" y="179"/>
                  </a:cubicBezTo>
                  <a:lnTo>
                    <a:pt x="225" y="151"/>
                  </a:lnTo>
                  <a:lnTo>
                    <a:pt x="213" y="151"/>
                  </a:lnTo>
                  <a:lnTo>
                    <a:pt x="213" y="179"/>
                  </a:lnTo>
                  <a:cubicBezTo>
                    <a:pt x="213" y="208"/>
                    <a:pt x="200" y="211"/>
                    <a:pt x="195" y="211"/>
                  </a:cubicBezTo>
                  <a:cubicBezTo>
                    <a:pt x="178" y="211"/>
                    <a:pt x="176" y="188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9" y="27"/>
                  </a:cubicBezTo>
                  <a:cubicBezTo>
                    <a:pt x="139" y="8"/>
                    <a:pt x="114" y="0"/>
                    <a:pt x="90" y="0"/>
                  </a:cubicBezTo>
                  <a:cubicBezTo>
                    <a:pt x="49" y="0"/>
                    <a:pt x="15" y="23"/>
                    <a:pt x="15" y="56"/>
                  </a:cubicBezTo>
                  <a:cubicBezTo>
                    <a:pt x="15" y="71"/>
                    <a:pt x="25" y="80"/>
                    <a:pt x="38" y="80"/>
                  </a:cubicBezTo>
                  <a:cubicBezTo>
                    <a:pt x="52" y="80"/>
                    <a:pt x="61" y="70"/>
                    <a:pt x="61" y="57"/>
                  </a:cubicBezTo>
                  <a:cubicBezTo>
                    <a:pt x="61" y="51"/>
                    <a:pt x="58" y="34"/>
                    <a:pt x="35" y="34"/>
                  </a:cubicBezTo>
                  <a:cubicBezTo>
                    <a:pt x="49" y="16"/>
                    <a:pt x="73" y="11"/>
                    <a:pt x="89" y="11"/>
                  </a:cubicBezTo>
                  <a:cubicBezTo>
                    <a:pt x="114" y="11"/>
                    <a:pt x="142" y="30"/>
                    <a:pt x="142" y="74"/>
                  </a:cubicBezTo>
                  <a:lnTo>
                    <a:pt x="142" y="93"/>
                  </a:lnTo>
                  <a:cubicBezTo>
                    <a:pt x="117" y="94"/>
                    <a:pt x="82" y="96"/>
                    <a:pt x="50" y="111"/>
                  </a:cubicBezTo>
                  <a:cubicBezTo>
                    <a:pt x="13" y="128"/>
                    <a:pt x="0" y="154"/>
                    <a:pt x="0" y="176"/>
                  </a:cubicBezTo>
                  <a:cubicBezTo>
                    <a:pt x="0" y="216"/>
                    <a:pt x="49" y="229"/>
                    <a:pt x="80" y="229"/>
                  </a:cubicBezTo>
                  <a:cubicBezTo>
                    <a:pt x="113" y="229"/>
                    <a:pt x="136" y="209"/>
                    <a:pt x="146" y="185"/>
                  </a:cubicBezTo>
                  <a:close/>
                  <a:moveTo>
                    <a:pt x="142" y="103"/>
                  </a:moveTo>
                  <a:lnTo>
                    <a:pt x="142" y="153"/>
                  </a:lnTo>
                  <a:cubicBezTo>
                    <a:pt x="142" y="201"/>
                    <a:pt x="106" y="218"/>
                    <a:pt x="84" y="218"/>
                  </a:cubicBezTo>
                  <a:cubicBezTo>
                    <a:pt x="59" y="218"/>
                    <a:pt x="39" y="200"/>
                    <a:pt x="39" y="175"/>
                  </a:cubicBezTo>
                  <a:cubicBezTo>
                    <a:pt x="39" y="148"/>
                    <a:pt x="60" y="106"/>
                    <a:pt x="142" y="10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171 1">
              <a:extLst>
                <a:ext uri="{FF2B5EF4-FFF2-40B4-BE49-F238E27FC236}">
                  <a16:creationId xmlns:a16="http://schemas.microsoft.com/office/drawing/2014/main" id="{36DBD2E7-BB1A-41DA-BDCF-C4BDFCD5D002}"/>
                </a:ext>
              </a:extLst>
            </p:cNvPr>
            <p:cNvSpPr>
              <a:spLocks noEditPoints="1"/>
            </p:cNvSpPr>
            <p:nvPr>
              <p:custDataLst>
                <p:tags r:id="rId67"/>
              </p:custDataLst>
            </p:nvPr>
          </p:nvSpPr>
          <p:spPr bwMode="auto">
            <a:xfrm>
              <a:off x="1674814" y="6159501"/>
              <a:ext cx="319088" cy="481013"/>
            </a:xfrm>
            <a:custGeom>
              <a:avLst/>
              <a:gdLst>
                <a:gd name="T0" fmla="*/ 172 w 245"/>
                <a:gd name="T1" fmla="*/ 319 h 352"/>
                <a:gd name="T2" fmla="*/ 172 w 245"/>
                <a:gd name="T3" fmla="*/ 352 h 352"/>
                <a:gd name="T4" fmla="*/ 245 w 245"/>
                <a:gd name="T5" fmla="*/ 346 h 352"/>
                <a:gd name="T6" fmla="*/ 245 w 245"/>
                <a:gd name="T7" fmla="*/ 331 h 352"/>
                <a:gd name="T8" fmla="*/ 207 w 245"/>
                <a:gd name="T9" fmla="*/ 303 h 352"/>
                <a:gd name="T10" fmla="*/ 207 w 245"/>
                <a:gd name="T11" fmla="*/ 0 h 352"/>
                <a:gd name="T12" fmla="*/ 135 w 245"/>
                <a:gd name="T13" fmla="*/ 5 h 352"/>
                <a:gd name="T14" fmla="*/ 135 w 245"/>
                <a:gd name="T15" fmla="*/ 21 h 352"/>
                <a:gd name="T16" fmla="*/ 174 w 245"/>
                <a:gd name="T17" fmla="*/ 49 h 352"/>
                <a:gd name="T18" fmla="*/ 174 w 245"/>
                <a:gd name="T19" fmla="*/ 157 h 352"/>
                <a:gd name="T20" fmla="*/ 111 w 245"/>
                <a:gd name="T21" fmla="*/ 126 h 352"/>
                <a:gd name="T22" fmla="*/ 0 w 245"/>
                <a:gd name="T23" fmla="*/ 239 h 352"/>
                <a:gd name="T24" fmla="*/ 105 w 245"/>
                <a:gd name="T25" fmla="*/ 352 h 352"/>
                <a:gd name="T26" fmla="*/ 172 w 245"/>
                <a:gd name="T27" fmla="*/ 319 h 352"/>
                <a:gd name="T28" fmla="*/ 172 w 245"/>
                <a:gd name="T29" fmla="*/ 185 h 352"/>
                <a:gd name="T30" fmla="*/ 172 w 245"/>
                <a:gd name="T31" fmla="*/ 287 h 352"/>
                <a:gd name="T32" fmla="*/ 167 w 245"/>
                <a:gd name="T33" fmla="*/ 306 h 352"/>
                <a:gd name="T34" fmla="*/ 108 w 245"/>
                <a:gd name="T35" fmla="*/ 341 h 352"/>
                <a:gd name="T36" fmla="*/ 55 w 245"/>
                <a:gd name="T37" fmla="*/ 309 h 352"/>
                <a:gd name="T38" fmla="*/ 41 w 245"/>
                <a:gd name="T39" fmla="*/ 239 h 352"/>
                <a:gd name="T40" fmla="*/ 56 w 245"/>
                <a:gd name="T41" fmla="*/ 169 h 352"/>
                <a:gd name="T42" fmla="*/ 113 w 245"/>
                <a:gd name="T43" fmla="*/ 137 h 352"/>
                <a:gd name="T44" fmla="*/ 167 w 245"/>
                <a:gd name="T45" fmla="*/ 167 h 352"/>
                <a:gd name="T46" fmla="*/ 172 w 245"/>
                <a:gd name="T47" fmla="*/ 185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5" h="352">
                  <a:moveTo>
                    <a:pt x="172" y="319"/>
                  </a:moveTo>
                  <a:lnTo>
                    <a:pt x="172" y="352"/>
                  </a:lnTo>
                  <a:lnTo>
                    <a:pt x="245" y="346"/>
                  </a:lnTo>
                  <a:lnTo>
                    <a:pt x="245" y="331"/>
                  </a:lnTo>
                  <a:cubicBezTo>
                    <a:pt x="211" y="331"/>
                    <a:pt x="207" y="327"/>
                    <a:pt x="207" y="303"/>
                  </a:cubicBezTo>
                  <a:lnTo>
                    <a:pt x="207" y="0"/>
                  </a:lnTo>
                  <a:lnTo>
                    <a:pt x="135" y="5"/>
                  </a:lnTo>
                  <a:lnTo>
                    <a:pt x="135" y="21"/>
                  </a:lnTo>
                  <a:cubicBezTo>
                    <a:pt x="170" y="21"/>
                    <a:pt x="174" y="24"/>
                    <a:pt x="174" y="49"/>
                  </a:cubicBezTo>
                  <a:lnTo>
                    <a:pt x="174" y="157"/>
                  </a:lnTo>
                  <a:cubicBezTo>
                    <a:pt x="159" y="139"/>
                    <a:pt x="138" y="126"/>
                    <a:pt x="111" y="126"/>
                  </a:cubicBezTo>
                  <a:cubicBezTo>
                    <a:pt x="52" y="126"/>
                    <a:pt x="0" y="175"/>
                    <a:pt x="0" y="239"/>
                  </a:cubicBezTo>
                  <a:cubicBezTo>
                    <a:pt x="0" y="302"/>
                    <a:pt x="48" y="352"/>
                    <a:pt x="105" y="352"/>
                  </a:cubicBezTo>
                  <a:cubicBezTo>
                    <a:pt x="137" y="352"/>
                    <a:pt x="160" y="335"/>
                    <a:pt x="172" y="319"/>
                  </a:cubicBezTo>
                  <a:close/>
                  <a:moveTo>
                    <a:pt x="172" y="185"/>
                  </a:moveTo>
                  <a:lnTo>
                    <a:pt x="172" y="287"/>
                  </a:lnTo>
                  <a:cubicBezTo>
                    <a:pt x="172" y="296"/>
                    <a:pt x="172" y="297"/>
                    <a:pt x="167" y="306"/>
                  </a:cubicBezTo>
                  <a:cubicBezTo>
                    <a:pt x="152" y="330"/>
                    <a:pt x="129" y="341"/>
                    <a:pt x="108" y="341"/>
                  </a:cubicBezTo>
                  <a:cubicBezTo>
                    <a:pt x="85" y="341"/>
                    <a:pt x="67" y="328"/>
                    <a:pt x="55" y="309"/>
                  </a:cubicBezTo>
                  <a:cubicBezTo>
                    <a:pt x="42" y="288"/>
                    <a:pt x="41" y="260"/>
                    <a:pt x="41" y="239"/>
                  </a:cubicBezTo>
                  <a:cubicBezTo>
                    <a:pt x="41" y="221"/>
                    <a:pt x="42" y="191"/>
                    <a:pt x="56" y="169"/>
                  </a:cubicBezTo>
                  <a:cubicBezTo>
                    <a:pt x="67" y="153"/>
                    <a:pt x="86" y="137"/>
                    <a:pt x="113" y="137"/>
                  </a:cubicBezTo>
                  <a:cubicBezTo>
                    <a:pt x="130" y="137"/>
                    <a:pt x="151" y="144"/>
                    <a:pt x="167" y="167"/>
                  </a:cubicBezTo>
                  <a:cubicBezTo>
                    <a:pt x="172" y="175"/>
                    <a:pt x="172" y="176"/>
                    <a:pt x="172" y="18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172 1">
              <a:extLst>
                <a:ext uri="{FF2B5EF4-FFF2-40B4-BE49-F238E27FC236}">
                  <a16:creationId xmlns:a16="http://schemas.microsoft.com/office/drawing/2014/main" id="{0FC56FA5-F1A0-4DA3-ADE3-9C5986605AE5}"/>
                </a:ext>
              </a:extLst>
            </p:cNvPr>
            <p:cNvSpPr>
              <a:spLocks/>
            </p:cNvSpPr>
            <p:nvPr>
              <p:custDataLst>
                <p:tags r:id="rId68"/>
              </p:custDataLst>
            </p:nvPr>
          </p:nvSpPr>
          <p:spPr bwMode="auto">
            <a:xfrm>
              <a:off x="2030414" y="6332539"/>
              <a:ext cx="217488" cy="300038"/>
            </a:xfrm>
            <a:custGeom>
              <a:avLst/>
              <a:gdLst>
                <a:gd name="T0" fmla="*/ 70 w 168"/>
                <a:gd name="T1" fmla="*/ 55 h 220"/>
                <a:gd name="T2" fmla="*/ 70 w 168"/>
                <a:gd name="T3" fmla="*/ 0 h 220"/>
                <a:gd name="T4" fmla="*/ 0 w 168"/>
                <a:gd name="T5" fmla="*/ 5 h 220"/>
                <a:gd name="T6" fmla="*/ 0 w 168"/>
                <a:gd name="T7" fmla="*/ 21 h 220"/>
                <a:gd name="T8" fmla="*/ 39 w 168"/>
                <a:gd name="T9" fmla="*/ 49 h 220"/>
                <a:gd name="T10" fmla="*/ 39 w 168"/>
                <a:gd name="T11" fmla="*/ 182 h 220"/>
                <a:gd name="T12" fmla="*/ 0 w 168"/>
                <a:gd name="T13" fmla="*/ 205 h 220"/>
                <a:gd name="T14" fmla="*/ 0 w 168"/>
                <a:gd name="T15" fmla="*/ 220 h 220"/>
                <a:gd name="T16" fmla="*/ 57 w 168"/>
                <a:gd name="T17" fmla="*/ 219 h 220"/>
                <a:gd name="T18" fmla="*/ 120 w 168"/>
                <a:gd name="T19" fmla="*/ 220 h 220"/>
                <a:gd name="T20" fmla="*/ 120 w 168"/>
                <a:gd name="T21" fmla="*/ 205 h 220"/>
                <a:gd name="T22" fmla="*/ 110 w 168"/>
                <a:gd name="T23" fmla="*/ 205 h 220"/>
                <a:gd name="T24" fmla="*/ 72 w 168"/>
                <a:gd name="T25" fmla="*/ 181 h 220"/>
                <a:gd name="T26" fmla="*/ 72 w 168"/>
                <a:gd name="T27" fmla="*/ 104 h 220"/>
                <a:gd name="T28" fmla="*/ 131 w 168"/>
                <a:gd name="T29" fmla="*/ 11 h 220"/>
                <a:gd name="T30" fmla="*/ 136 w 168"/>
                <a:gd name="T31" fmla="*/ 11 h 220"/>
                <a:gd name="T32" fmla="*/ 125 w 168"/>
                <a:gd name="T33" fmla="*/ 31 h 220"/>
                <a:gd name="T34" fmla="*/ 146 w 168"/>
                <a:gd name="T35" fmla="*/ 52 h 220"/>
                <a:gd name="T36" fmla="*/ 168 w 168"/>
                <a:gd name="T37" fmla="*/ 30 h 220"/>
                <a:gd name="T38" fmla="*/ 131 w 168"/>
                <a:gd name="T39" fmla="*/ 0 h 220"/>
                <a:gd name="T40" fmla="*/ 70 w 168"/>
                <a:gd name="T41" fmla="*/ 5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8" h="220">
                  <a:moveTo>
                    <a:pt x="70" y="55"/>
                  </a:move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182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0"/>
                  </a:lnTo>
                  <a:cubicBezTo>
                    <a:pt x="20" y="220"/>
                    <a:pt x="43" y="219"/>
                    <a:pt x="57" y="219"/>
                  </a:cubicBezTo>
                  <a:cubicBezTo>
                    <a:pt x="77" y="219"/>
                    <a:pt x="100" y="219"/>
                    <a:pt x="120" y="220"/>
                  </a:cubicBezTo>
                  <a:lnTo>
                    <a:pt x="120" y="205"/>
                  </a:lnTo>
                  <a:lnTo>
                    <a:pt x="110" y="205"/>
                  </a:lnTo>
                  <a:cubicBezTo>
                    <a:pt x="73" y="205"/>
                    <a:pt x="72" y="199"/>
                    <a:pt x="72" y="181"/>
                  </a:cubicBezTo>
                  <a:lnTo>
                    <a:pt x="72" y="104"/>
                  </a:lnTo>
                  <a:cubicBezTo>
                    <a:pt x="72" y="55"/>
                    <a:pt x="93" y="11"/>
                    <a:pt x="131" y="11"/>
                  </a:cubicBezTo>
                  <a:cubicBezTo>
                    <a:pt x="134" y="11"/>
                    <a:pt x="135" y="11"/>
                    <a:pt x="136" y="11"/>
                  </a:cubicBezTo>
                  <a:cubicBezTo>
                    <a:pt x="135" y="12"/>
                    <a:pt x="125" y="18"/>
                    <a:pt x="125" y="31"/>
                  </a:cubicBezTo>
                  <a:cubicBezTo>
                    <a:pt x="125" y="45"/>
                    <a:pt x="135" y="52"/>
                    <a:pt x="146" y="52"/>
                  </a:cubicBezTo>
                  <a:cubicBezTo>
                    <a:pt x="155" y="52"/>
                    <a:pt x="168" y="46"/>
                    <a:pt x="168" y="30"/>
                  </a:cubicBezTo>
                  <a:cubicBezTo>
                    <a:pt x="168" y="14"/>
                    <a:pt x="152" y="0"/>
                    <a:pt x="131" y="0"/>
                  </a:cubicBezTo>
                  <a:cubicBezTo>
                    <a:pt x="94" y="0"/>
                    <a:pt x="77" y="33"/>
                    <a:pt x="70" y="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173 1">
              <a:extLst>
                <a:ext uri="{FF2B5EF4-FFF2-40B4-BE49-F238E27FC236}">
                  <a16:creationId xmlns:a16="http://schemas.microsoft.com/office/drawing/2014/main" id="{E5D0109F-9DDA-42BE-BC26-66B6A82AEE25}"/>
                </a:ext>
              </a:extLst>
            </p:cNvPr>
            <p:cNvSpPr>
              <a:spLocks noEditPoints="1"/>
            </p:cNvSpPr>
            <p:nvPr>
              <p:custDataLst>
                <p:tags r:id="rId69"/>
              </p:custDataLst>
            </p:nvPr>
          </p:nvSpPr>
          <p:spPr bwMode="auto">
            <a:xfrm>
              <a:off x="2292351" y="6327776"/>
              <a:ext cx="293688" cy="312738"/>
            </a:xfrm>
            <a:custGeom>
              <a:avLst/>
              <a:gdLst>
                <a:gd name="T0" fmla="*/ 145 w 225"/>
                <a:gd name="T1" fmla="*/ 185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3 w 225"/>
                <a:gd name="T9" fmla="*/ 151 h 229"/>
                <a:gd name="T10" fmla="*/ 213 w 225"/>
                <a:gd name="T11" fmla="*/ 179 h 229"/>
                <a:gd name="T12" fmla="*/ 195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7 h 229"/>
                <a:gd name="T20" fmla="*/ 90 w 225"/>
                <a:gd name="T21" fmla="*/ 0 h 229"/>
                <a:gd name="T22" fmla="*/ 15 w 225"/>
                <a:gd name="T23" fmla="*/ 56 h 229"/>
                <a:gd name="T24" fmla="*/ 38 w 225"/>
                <a:gd name="T25" fmla="*/ 80 h 229"/>
                <a:gd name="T26" fmla="*/ 61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2 w 225"/>
                <a:gd name="T33" fmla="*/ 74 h 229"/>
                <a:gd name="T34" fmla="*/ 142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5 w 225"/>
                <a:gd name="T43" fmla="*/ 185 h 229"/>
                <a:gd name="T44" fmla="*/ 142 w 225"/>
                <a:gd name="T45" fmla="*/ 103 h 229"/>
                <a:gd name="T46" fmla="*/ 142 w 225"/>
                <a:gd name="T47" fmla="*/ 153 h 229"/>
                <a:gd name="T48" fmla="*/ 84 w 225"/>
                <a:gd name="T49" fmla="*/ 218 h 229"/>
                <a:gd name="T50" fmla="*/ 39 w 225"/>
                <a:gd name="T51" fmla="*/ 175 h 229"/>
                <a:gd name="T52" fmla="*/ 142 w 225"/>
                <a:gd name="T53" fmla="*/ 10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5"/>
                  </a:moveTo>
                  <a:cubicBezTo>
                    <a:pt x="147" y="205"/>
                    <a:pt x="161" y="226"/>
                    <a:pt x="184" y="226"/>
                  </a:cubicBezTo>
                  <a:cubicBezTo>
                    <a:pt x="195" y="226"/>
                    <a:pt x="225" y="219"/>
                    <a:pt x="225" y="179"/>
                  </a:cubicBezTo>
                  <a:lnTo>
                    <a:pt x="225" y="151"/>
                  </a:lnTo>
                  <a:lnTo>
                    <a:pt x="213" y="151"/>
                  </a:lnTo>
                  <a:lnTo>
                    <a:pt x="213" y="179"/>
                  </a:lnTo>
                  <a:cubicBezTo>
                    <a:pt x="213" y="208"/>
                    <a:pt x="200" y="211"/>
                    <a:pt x="195" y="211"/>
                  </a:cubicBezTo>
                  <a:cubicBezTo>
                    <a:pt x="178" y="211"/>
                    <a:pt x="176" y="188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7"/>
                  </a:cubicBezTo>
                  <a:cubicBezTo>
                    <a:pt x="139" y="8"/>
                    <a:pt x="114" y="0"/>
                    <a:pt x="90" y="0"/>
                  </a:cubicBezTo>
                  <a:cubicBezTo>
                    <a:pt x="49" y="0"/>
                    <a:pt x="15" y="23"/>
                    <a:pt x="15" y="56"/>
                  </a:cubicBezTo>
                  <a:cubicBezTo>
                    <a:pt x="15" y="71"/>
                    <a:pt x="25" y="80"/>
                    <a:pt x="38" y="80"/>
                  </a:cubicBezTo>
                  <a:cubicBezTo>
                    <a:pt x="52" y="80"/>
                    <a:pt x="61" y="70"/>
                    <a:pt x="61" y="57"/>
                  </a:cubicBezTo>
                  <a:cubicBezTo>
                    <a:pt x="61" y="51"/>
                    <a:pt x="58" y="34"/>
                    <a:pt x="35" y="34"/>
                  </a:cubicBezTo>
                  <a:cubicBezTo>
                    <a:pt x="49" y="16"/>
                    <a:pt x="73" y="11"/>
                    <a:pt x="89" y="11"/>
                  </a:cubicBezTo>
                  <a:cubicBezTo>
                    <a:pt x="114" y="11"/>
                    <a:pt x="142" y="30"/>
                    <a:pt x="142" y="74"/>
                  </a:cubicBezTo>
                  <a:lnTo>
                    <a:pt x="142" y="93"/>
                  </a:lnTo>
                  <a:cubicBezTo>
                    <a:pt x="117" y="94"/>
                    <a:pt x="82" y="96"/>
                    <a:pt x="50" y="111"/>
                  </a:cubicBezTo>
                  <a:cubicBezTo>
                    <a:pt x="13" y="128"/>
                    <a:pt x="0" y="154"/>
                    <a:pt x="0" y="176"/>
                  </a:cubicBezTo>
                  <a:cubicBezTo>
                    <a:pt x="0" y="216"/>
                    <a:pt x="49" y="229"/>
                    <a:pt x="80" y="229"/>
                  </a:cubicBezTo>
                  <a:cubicBezTo>
                    <a:pt x="113" y="229"/>
                    <a:pt x="136" y="209"/>
                    <a:pt x="145" y="185"/>
                  </a:cubicBezTo>
                  <a:close/>
                  <a:moveTo>
                    <a:pt x="142" y="103"/>
                  </a:moveTo>
                  <a:lnTo>
                    <a:pt x="142" y="153"/>
                  </a:lnTo>
                  <a:cubicBezTo>
                    <a:pt x="142" y="201"/>
                    <a:pt x="106" y="218"/>
                    <a:pt x="84" y="218"/>
                  </a:cubicBezTo>
                  <a:cubicBezTo>
                    <a:pt x="59" y="218"/>
                    <a:pt x="39" y="200"/>
                    <a:pt x="39" y="175"/>
                  </a:cubicBezTo>
                  <a:cubicBezTo>
                    <a:pt x="39" y="148"/>
                    <a:pt x="60" y="106"/>
                    <a:pt x="142" y="10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174 1">
              <a:extLst>
                <a:ext uri="{FF2B5EF4-FFF2-40B4-BE49-F238E27FC236}">
                  <a16:creationId xmlns:a16="http://schemas.microsoft.com/office/drawing/2014/main" id="{295890C4-228F-4353-91D7-FF9E5AF6429C}"/>
                </a:ext>
              </a:extLst>
            </p:cNvPr>
            <p:cNvSpPr>
              <a:spLocks/>
            </p:cNvSpPr>
            <p:nvPr>
              <p:custDataLst>
                <p:tags r:id="rId70"/>
              </p:custDataLst>
            </p:nvPr>
          </p:nvSpPr>
          <p:spPr bwMode="auto">
            <a:xfrm>
              <a:off x="2601914" y="6213476"/>
              <a:ext cx="203200" cy="427038"/>
            </a:xfrm>
            <a:custGeom>
              <a:avLst/>
              <a:gdLst>
                <a:gd name="T0" fmla="*/ 77 w 156"/>
                <a:gd name="T1" fmla="*/ 108 h 313"/>
                <a:gd name="T2" fmla="*/ 148 w 156"/>
                <a:gd name="T3" fmla="*/ 108 h 313"/>
                <a:gd name="T4" fmla="*/ 148 w 156"/>
                <a:gd name="T5" fmla="*/ 92 h 313"/>
                <a:gd name="T6" fmla="*/ 77 w 156"/>
                <a:gd name="T7" fmla="*/ 92 h 313"/>
                <a:gd name="T8" fmla="*/ 77 w 156"/>
                <a:gd name="T9" fmla="*/ 0 h 313"/>
                <a:gd name="T10" fmla="*/ 64 w 156"/>
                <a:gd name="T11" fmla="*/ 0 h 313"/>
                <a:gd name="T12" fmla="*/ 0 w 156"/>
                <a:gd name="T13" fmla="*/ 97 h 313"/>
                <a:gd name="T14" fmla="*/ 0 w 156"/>
                <a:gd name="T15" fmla="*/ 108 h 313"/>
                <a:gd name="T16" fmla="*/ 42 w 156"/>
                <a:gd name="T17" fmla="*/ 108 h 313"/>
                <a:gd name="T18" fmla="*/ 42 w 156"/>
                <a:gd name="T19" fmla="*/ 245 h 313"/>
                <a:gd name="T20" fmla="*/ 107 w 156"/>
                <a:gd name="T21" fmla="*/ 313 h 313"/>
                <a:gd name="T22" fmla="*/ 156 w 156"/>
                <a:gd name="T23" fmla="*/ 245 h 313"/>
                <a:gd name="T24" fmla="*/ 156 w 156"/>
                <a:gd name="T25" fmla="*/ 217 h 313"/>
                <a:gd name="T26" fmla="*/ 144 w 156"/>
                <a:gd name="T27" fmla="*/ 217 h 313"/>
                <a:gd name="T28" fmla="*/ 144 w 156"/>
                <a:gd name="T29" fmla="*/ 244 h 313"/>
                <a:gd name="T30" fmla="*/ 110 w 156"/>
                <a:gd name="T31" fmla="*/ 300 h 313"/>
                <a:gd name="T32" fmla="*/ 77 w 156"/>
                <a:gd name="T33" fmla="*/ 246 h 313"/>
                <a:gd name="T34" fmla="*/ 77 w 156"/>
                <a:gd name="T35" fmla="*/ 10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3">
                  <a:moveTo>
                    <a:pt x="77" y="108"/>
                  </a:moveTo>
                  <a:lnTo>
                    <a:pt x="148" y="108"/>
                  </a:lnTo>
                  <a:lnTo>
                    <a:pt x="148" y="92"/>
                  </a:lnTo>
                  <a:lnTo>
                    <a:pt x="77" y="92"/>
                  </a:lnTo>
                  <a:lnTo>
                    <a:pt x="77" y="0"/>
                  </a:lnTo>
                  <a:lnTo>
                    <a:pt x="64" y="0"/>
                  </a:lnTo>
                  <a:cubicBezTo>
                    <a:pt x="64" y="41"/>
                    <a:pt x="49" y="95"/>
                    <a:pt x="0" y="97"/>
                  </a:cubicBezTo>
                  <a:lnTo>
                    <a:pt x="0" y="108"/>
                  </a:lnTo>
                  <a:lnTo>
                    <a:pt x="42" y="108"/>
                  </a:lnTo>
                  <a:lnTo>
                    <a:pt x="42" y="245"/>
                  </a:lnTo>
                  <a:cubicBezTo>
                    <a:pt x="42" y="307"/>
                    <a:pt x="89" y="313"/>
                    <a:pt x="107" y="313"/>
                  </a:cubicBezTo>
                  <a:cubicBezTo>
                    <a:pt x="142" y="313"/>
                    <a:pt x="156" y="277"/>
                    <a:pt x="156" y="245"/>
                  </a:cubicBezTo>
                  <a:lnTo>
                    <a:pt x="156" y="217"/>
                  </a:lnTo>
                  <a:lnTo>
                    <a:pt x="144" y="217"/>
                  </a:lnTo>
                  <a:lnTo>
                    <a:pt x="144" y="244"/>
                  </a:lnTo>
                  <a:cubicBezTo>
                    <a:pt x="144" y="281"/>
                    <a:pt x="129" y="300"/>
                    <a:pt x="110" y="300"/>
                  </a:cubicBezTo>
                  <a:cubicBezTo>
                    <a:pt x="77" y="300"/>
                    <a:pt x="77" y="255"/>
                    <a:pt x="77" y="246"/>
                  </a:cubicBezTo>
                  <a:lnTo>
                    <a:pt x="77" y="10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175 1">
              <a:extLst>
                <a:ext uri="{FF2B5EF4-FFF2-40B4-BE49-F238E27FC236}">
                  <a16:creationId xmlns:a16="http://schemas.microsoft.com/office/drawing/2014/main" id="{27A6E7B3-1876-4908-9295-01BB29B22A22}"/>
                </a:ext>
              </a:extLst>
            </p:cNvPr>
            <p:cNvSpPr>
              <a:spLocks noEditPoints="1"/>
            </p:cNvSpPr>
            <p:nvPr>
              <p:custDataLst>
                <p:tags r:id="rId71"/>
              </p:custDataLst>
            </p:nvPr>
          </p:nvSpPr>
          <p:spPr bwMode="auto">
            <a:xfrm>
              <a:off x="2863851" y="6176964"/>
              <a:ext cx="138113" cy="455613"/>
            </a:xfrm>
            <a:custGeom>
              <a:avLst/>
              <a:gdLst>
                <a:gd name="T0" fmla="*/ 72 w 106"/>
                <a:gd name="T1" fmla="*/ 114 h 334"/>
                <a:gd name="T2" fmla="*/ 2 w 106"/>
                <a:gd name="T3" fmla="*/ 119 h 334"/>
                <a:gd name="T4" fmla="*/ 2 w 106"/>
                <a:gd name="T5" fmla="*/ 135 h 334"/>
                <a:gd name="T6" fmla="*/ 39 w 106"/>
                <a:gd name="T7" fmla="*/ 162 h 334"/>
                <a:gd name="T8" fmla="*/ 39 w 106"/>
                <a:gd name="T9" fmla="*/ 296 h 334"/>
                <a:gd name="T10" fmla="*/ 0 w 106"/>
                <a:gd name="T11" fmla="*/ 319 h 334"/>
                <a:gd name="T12" fmla="*/ 0 w 106"/>
                <a:gd name="T13" fmla="*/ 334 h 334"/>
                <a:gd name="T14" fmla="*/ 55 w 106"/>
                <a:gd name="T15" fmla="*/ 333 h 334"/>
                <a:gd name="T16" fmla="*/ 106 w 106"/>
                <a:gd name="T17" fmla="*/ 334 h 334"/>
                <a:gd name="T18" fmla="*/ 106 w 106"/>
                <a:gd name="T19" fmla="*/ 319 h 334"/>
                <a:gd name="T20" fmla="*/ 72 w 106"/>
                <a:gd name="T21" fmla="*/ 297 h 334"/>
                <a:gd name="T22" fmla="*/ 72 w 106"/>
                <a:gd name="T23" fmla="*/ 114 h 334"/>
                <a:gd name="T24" fmla="*/ 74 w 106"/>
                <a:gd name="T25" fmla="*/ 27 h 334"/>
                <a:gd name="T26" fmla="*/ 47 w 106"/>
                <a:gd name="T27" fmla="*/ 0 h 334"/>
                <a:gd name="T28" fmla="*/ 21 w 106"/>
                <a:gd name="T29" fmla="*/ 27 h 334"/>
                <a:gd name="T30" fmla="*/ 47 w 106"/>
                <a:gd name="T31" fmla="*/ 53 h 334"/>
                <a:gd name="T32" fmla="*/ 74 w 106"/>
                <a:gd name="T33" fmla="*/ 2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" h="334">
                  <a:moveTo>
                    <a:pt x="72" y="114"/>
                  </a:moveTo>
                  <a:lnTo>
                    <a:pt x="2" y="119"/>
                  </a:lnTo>
                  <a:lnTo>
                    <a:pt x="2" y="135"/>
                  </a:lnTo>
                  <a:cubicBezTo>
                    <a:pt x="34" y="135"/>
                    <a:pt x="39" y="138"/>
                    <a:pt x="39" y="162"/>
                  </a:cubicBezTo>
                  <a:lnTo>
                    <a:pt x="39" y="296"/>
                  </a:lnTo>
                  <a:cubicBezTo>
                    <a:pt x="39" y="319"/>
                    <a:pt x="33" y="319"/>
                    <a:pt x="0" y="319"/>
                  </a:cubicBezTo>
                  <a:lnTo>
                    <a:pt x="0" y="334"/>
                  </a:lnTo>
                  <a:cubicBezTo>
                    <a:pt x="16" y="334"/>
                    <a:pt x="43" y="333"/>
                    <a:pt x="55" y="333"/>
                  </a:cubicBezTo>
                  <a:cubicBezTo>
                    <a:pt x="72" y="333"/>
                    <a:pt x="89" y="334"/>
                    <a:pt x="106" y="334"/>
                  </a:cubicBezTo>
                  <a:lnTo>
                    <a:pt x="106" y="319"/>
                  </a:lnTo>
                  <a:cubicBezTo>
                    <a:pt x="74" y="319"/>
                    <a:pt x="72" y="316"/>
                    <a:pt x="72" y="297"/>
                  </a:cubicBezTo>
                  <a:lnTo>
                    <a:pt x="72" y="114"/>
                  </a:lnTo>
                  <a:close/>
                  <a:moveTo>
                    <a:pt x="74" y="27"/>
                  </a:moveTo>
                  <a:cubicBezTo>
                    <a:pt x="74" y="11"/>
                    <a:pt x="61" y="0"/>
                    <a:pt x="47" y="0"/>
                  </a:cubicBezTo>
                  <a:cubicBezTo>
                    <a:pt x="32" y="0"/>
                    <a:pt x="21" y="14"/>
                    <a:pt x="21" y="27"/>
                  </a:cubicBezTo>
                  <a:cubicBezTo>
                    <a:pt x="21" y="40"/>
                    <a:pt x="32" y="53"/>
                    <a:pt x="47" y="53"/>
                  </a:cubicBezTo>
                  <a:cubicBezTo>
                    <a:pt x="61" y="53"/>
                    <a:pt x="74" y="43"/>
                    <a:pt x="74" y="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176 1">
              <a:extLst>
                <a:ext uri="{FF2B5EF4-FFF2-40B4-BE49-F238E27FC236}">
                  <a16:creationId xmlns:a16="http://schemas.microsoft.com/office/drawing/2014/main" id="{ECDBE7B4-5B53-4D0E-AC66-BA4B01C873F3}"/>
                </a:ext>
              </a:extLst>
            </p:cNvPr>
            <p:cNvSpPr>
              <a:spLocks/>
            </p:cNvSpPr>
            <p:nvPr>
              <p:custDataLst>
                <p:tags r:id="rId72"/>
              </p:custDataLst>
            </p:nvPr>
          </p:nvSpPr>
          <p:spPr bwMode="auto">
            <a:xfrm>
              <a:off x="3044826" y="6327776"/>
              <a:ext cx="246063" cy="312738"/>
            </a:xfrm>
            <a:custGeom>
              <a:avLst/>
              <a:gdLst>
                <a:gd name="T0" fmla="*/ 41 w 190"/>
                <a:gd name="T1" fmla="*/ 114 h 229"/>
                <a:gd name="T2" fmla="*/ 108 w 190"/>
                <a:gd name="T3" fmla="*/ 12 h 229"/>
                <a:gd name="T4" fmla="*/ 162 w 190"/>
                <a:gd name="T5" fmla="*/ 31 h 229"/>
                <a:gd name="T6" fmla="*/ 138 w 190"/>
                <a:gd name="T7" fmla="*/ 54 h 229"/>
                <a:gd name="T8" fmla="*/ 161 w 190"/>
                <a:gd name="T9" fmla="*/ 77 h 229"/>
                <a:gd name="T10" fmla="*/ 184 w 190"/>
                <a:gd name="T11" fmla="*/ 53 h 229"/>
                <a:gd name="T12" fmla="*/ 108 w 190"/>
                <a:gd name="T13" fmla="*/ 0 h 229"/>
                <a:gd name="T14" fmla="*/ 0 w 190"/>
                <a:gd name="T15" fmla="*/ 115 h 229"/>
                <a:gd name="T16" fmla="*/ 107 w 190"/>
                <a:gd name="T17" fmla="*/ 229 h 229"/>
                <a:gd name="T18" fmla="*/ 190 w 190"/>
                <a:gd name="T19" fmla="*/ 164 h 229"/>
                <a:gd name="T20" fmla="*/ 183 w 190"/>
                <a:gd name="T21" fmla="*/ 159 h 229"/>
                <a:gd name="T22" fmla="*/ 177 w 190"/>
                <a:gd name="T23" fmla="*/ 164 h 229"/>
                <a:gd name="T24" fmla="*/ 111 w 190"/>
                <a:gd name="T25" fmla="*/ 216 h 229"/>
                <a:gd name="T26" fmla="*/ 41 w 190"/>
                <a:gd name="T27" fmla="*/ 11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1" y="114"/>
                  </a:moveTo>
                  <a:cubicBezTo>
                    <a:pt x="41" y="33"/>
                    <a:pt x="82" y="12"/>
                    <a:pt x="108" y="12"/>
                  </a:cubicBezTo>
                  <a:cubicBezTo>
                    <a:pt x="113" y="12"/>
                    <a:pt x="144" y="13"/>
                    <a:pt x="162" y="31"/>
                  </a:cubicBezTo>
                  <a:cubicBezTo>
                    <a:pt x="141" y="32"/>
                    <a:pt x="138" y="47"/>
                    <a:pt x="138" y="54"/>
                  </a:cubicBezTo>
                  <a:cubicBezTo>
                    <a:pt x="138" y="67"/>
                    <a:pt x="147" y="77"/>
                    <a:pt x="161" y="77"/>
                  </a:cubicBezTo>
                  <a:cubicBezTo>
                    <a:pt x="174" y="77"/>
                    <a:pt x="184" y="68"/>
                    <a:pt x="184" y="53"/>
                  </a:cubicBezTo>
                  <a:cubicBezTo>
                    <a:pt x="184" y="19"/>
                    <a:pt x="146" y="0"/>
                    <a:pt x="108" y="0"/>
                  </a:cubicBezTo>
                  <a:cubicBezTo>
                    <a:pt x="46" y="0"/>
                    <a:pt x="0" y="54"/>
                    <a:pt x="0" y="115"/>
                  </a:cubicBezTo>
                  <a:cubicBezTo>
                    <a:pt x="0" y="179"/>
                    <a:pt x="49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3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2" y="210"/>
                    <a:pt x="130" y="216"/>
                    <a:pt x="111" y="216"/>
                  </a:cubicBezTo>
                  <a:cubicBezTo>
                    <a:pt x="85" y="216"/>
                    <a:pt x="41" y="195"/>
                    <a:pt x="41" y="1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177 1">
              <a:extLst>
                <a:ext uri="{FF2B5EF4-FFF2-40B4-BE49-F238E27FC236}">
                  <a16:creationId xmlns:a16="http://schemas.microsoft.com/office/drawing/2014/main" id="{3202BA1F-D1EC-449C-97BE-870E12417186}"/>
                </a:ext>
              </a:extLst>
            </p:cNvPr>
            <p:cNvSpPr>
              <a:spLocks noEditPoints="1"/>
            </p:cNvSpPr>
            <p:nvPr>
              <p:custDataLst>
                <p:tags r:id="rId73"/>
              </p:custDataLst>
            </p:nvPr>
          </p:nvSpPr>
          <p:spPr bwMode="auto">
            <a:xfrm>
              <a:off x="3365501" y="6338889"/>
              <a:ext cx="68263" cy="293688"/>
            </a:xfrm>
            <a:custGeom>
              <a:avLst/>
              <a:gdLst>
                <a:gd name="T0" fmla="*/ 53 w 53"/>
                <a:gd name="T1" fmla="*/ 27 h 215"/>
                <a:gd name="T2" fmla="*/ 26 w 53"/>
                <a:gd name="T3" fmla="*/ 0 h 215"/>
                <a:gd name="T4" fmla="*/ 0 w 53"/>
                <a:gd name="T5" fmla="*/ 27 h 215"/>
                <a:gd name="T6" fmla="*/ 26 w 53"/>
                <a:gd name="T7" fmla="*/ 53 h 215"/>
                <a:gd name="T8" fmla="*/ 53 w 53"/>
                <a:gd name="T9" fmla="*/ 27 h 215"/>
                <a:gd name="T10" fmla="*/ 53 w 53"/>
                <a:gd name="T11" fmla="*/ 189 h 215"/>
                <a:gd name="T12" fmla="*/ 26 w 53"/>
                <a:gd name="T13" fmla="*/ 162 h 215"/>
                <a:gd name="T14" fmla="*/ 0 w 53"/>
                <a:gd name="T15" fmla="*/ 189 h 215"/>
                <a:gd name="T16" fmla="*/ 26 w 53"/>
                <a:gd name="T17" fmla="*/ 215 h 215"/>
                <a:gd name="T18" fmla="*/ 53 w 53"/>
                <a:gd name="T19" fmla="*/ 18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15">
                  <a:moveTo>
                    <a:pt x="53" y="27"/>
                  </a:move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3" y="41"/>
                    <a:pt x="53" y="27"/>
                  </a:cubicBezTo>
                  <a:close/>
                  <a:moveTo>
                    <a:pt x="53" y="189"/>
                  </a:moveTo>
                  <a:cubicBezTo>
                    <a:pt x="53" y="174"/>
                    <a:pt x="41" y="162"/>
                    <a:pt x="26" y="162"/>
                  </a:cubicBezTo>
                  <a:cubicBezTo>
                    <a:pt x="12" y="162"/>
                    <a:pt x="0" y="174"/>
                    <a:pt x="0" y="189"/>
                  </a:cubicBezTo>
                  <a:cubicBezTo>
                    <a:pt x="0" y="203"/>
                    <a:pt x="12" y="215"/>
                    <a:pt x="26" y="215"/>
                  </a:cubicBezTo>
                  <a:cubicBezTo>
                    <a:pt x="41" y="215"/>
                    <a:pt x="53" y="203"/>
                    <a:pt x="53" y="18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178 1">
              <a:extLst>
                <a:ext uri="{FF2B5EF4-FFF2-40B4-BE49-F238E27FC236}">
                  <a16:creationId xmlns:a16="http://schemas.microsoft.com/office/drawing/2014/main" id="{D0158E99-58CE-476D-9F1F-102D741FF556}"/>
                </a:ext>
              </a:extLst>
            </p:cNvPr>
            <p:cNvSpPr>
              <a:spLocks/>
            </p:cNvSpPr>
            <p:nvPr>
              <p:custDataLst>
                <p:tags r:id="rId74"/>
              </p:custDataLst>
            </p:nvPr>
          </p:nvSpPr>
          <p:spPr bwMode="auto">
            <a:xfrm>
              <a:off x="3771901" y="5707064"/>
              <a:ext cx="546100" cy="465138"/>
            </a:xfrm>
            <a:custGeom>
              <a:avLst/>
              <a:gdLst>
                <a:gd name="T0" fmla="*/ 361 w 420"/>
                <a:gd name="T1" fmla="*/ 39 h 341"/>
                <a:gd name="T2" fmla="*/ 403 w 420"/>
                <a:gd name="T3" fmla="*/ 16 h 341"/>
                <a:gd name="T4" fmla="*/ 420 w 420"/>
                <a:gd name="T5" fmla="*/ 6 h 341"/>
                <a:gd name="T6" fmla="*/ 413 w 420"/>
                <a:gd name="T7" fmla="*/ 0 h 341"/>
                <a:gd name="T8" fmla="*/ 349 w 420"/>
                <a:gd name="T9" fmla="*/ 2 h 341"/>
                <a:gd name="T10" fmla="*/ 285 w 420"/>
                <a:gd name="T11" fmla="*/ 0 h 341"/>
                <a:gd name="T12" fmla="*/ 275 w 420"/>
                <a:gd name="T13" fmla="*/ 10 h 341"/>
                <a:gd name="T14" fmla="*/ 289 w 420"/>
                <a:gd name="T15" fmla="*/ 16 h 341"/>
                <a:gd name="T16" fmla="*/ 308 w 420"/>
                <a:gd name="T17" fmla="*/ 17 h 341"/>
                <a:gd name="T18" fmla="*/ 322 w 420"/>
                <a:gd name="T19" fmla="*/ 25 h 341"/>
                <a:gd name="T20" fmla="*/ 320 w 420"/>
                <a:gd name="T21" fmla="*/ 34 h 341"/>
                <a:gd name="T22" fmla="*/ 290 w 420"/>
                <a:gd name="T23" fmla="*/ 156 h 341"/>
                <a:gd name="T24" fmla="*/ 138 w 420"/>
                <a:gd name="T25" fmla="*/ 156 h 341"/>
                <a:gd name="T26" fmla="*/ 167 w 420"/>
                <a:gd name="T27" fmla="*/ 39 h 341"/>
                <a:gd name="T28" fmla="*/ 209 w 420"/>
                <a:gd name="T29" fmla="*/ 16 h 341"/>
                <a:gd name="T30" fmla="*/ 226 w 420"/>
                <a:gd name="T31" fmla="*/ 6 h 341"/>
                <a:gd name="T32" fmla="*/ 219 w 420"/>
                <a:gd name="T33" fmla="*/ 0 h 341"/>
                <a:gd name="T34" fmla="*/ 155 w 420"/>
                <a:gd name="T35" fmla="*/ 2 h 341"/>
                <a:gd name="T36" fmla="*/ 91 w 420"/>
                <a:gd name="T37" fmla="*/ 0 h 341"/>
                <a:gd name="T38" fmla="*/ 81 w 420"/>
                <a:gd name="T39" fmla="*/ 10 h 341"/>
                <a:gd name="T40" fmla="*/ 95 w 420"/>
                <a:gd name="T41" fmla="*/ 16 h 341"/>
                <a:gd name="T42" fmla="*/ 114 w 420"/>
                <a:gd name="T43" fmla="*/ 17 h 341"/>
                <a:gd name="T44" fmla="*/ 128 w 420"/>
                <a:gd name="T45" fmla="*/ 25 h 341"/>
                <a:gd name="T46" fmla="*/ 126 w 420"/>
                <a:gd name="T47" fmla="*/ 34 h 341"/>
                <a:gd name="T48" fmla="*/ 59 w 420"/>
                <a:gd name="T49" fmla="*/ 302 h 341"/>
                <a:gd name="T50" fmla="*/ 13 w 420"/>
                <a:gd name="T51" fmla="*/ 326 h 341"/>
                <a:gd name="T52" fmla="*/ 0 w 420"/>
                <a:gd name="T53" fmla="*/ 336 h 341"/>
                <a:gd name="T54" fmla="*/ 7 w 420"/>
                <a:gd name="T55" fmla="*/ 341 h 341"/>
                <a:gd name="T56" fmla="*/ 70 w 420"/>
                <a:gd name="T57" fmla="*/ 340 h 341"/>
                <a:gd name="T58" fmla="*/ 102 w 420"/>
                <a:gd name="T59" fmla="*/ 340 h 341"/>
                <a:gd name="T60" fmla="*/ 135 w 420"/>
                <a:gd name="T61" fmla="*/ 341 h 341"/>
                <a:gd name="T62" fmla="*/ 145 w 420"/>
                <a:gd name="T63" fmla="*/ 331 h 341"/>
                <a:gd name="T64" fmla="*/ 131 w 420"/>
                <a:gd name="T65" fmla="*/ 326 h 341"/>
                <a:gd name="T66" fmla="*/ 98 w 420"/>
                <a:gd name="T67" fmla="*/ 317 h 341"/>
                <a:gd name="T68" fmla="*/ 100 w 420"/>
                <a:gd name="T69" fmla="*/ 308 h 341"/>
                <a:gd name="T70" fmla="*/ 134 w 420"/>
                <a:gd name="T71" fmla="*/ 172 h 341"/>
                <a:gd name="T72" fmla="*/ 286 w 420"/>
                <a:gd name="T73" fmla="*/ 172 h 341"/>
                <a:gd name="T74" fmla="*/ 251 w 420"/>
                <a:gd name="T75" fmla="*/ 309 h 341"/>
                <a:gd name="T76" fmla="*/ 206 w 420"/>
                <a:gd name="T77" fmla="*/ 326 h 341"/>
                <a:gd name="T78" fmla="*/ 194 w 420"/>
                <a:gd name="T79" fmla="*/ 336 h 341"/>
                <a:gd name="T80" fmla="*/ 201 w 420"/>
                <a:gd name="T81" fmla="*/ 341 h 341"/>
                <a:gd name="T82" fmla="*/ 264 w 420"/>
                <a:gd name="T83" fmla="*/ 340 h 341"/>
                <a:gd name="T84" fmla="*/ 296 w 420"/>
                <a:gd name="T85" fmla="*/ 340 h 341"/>
                <a:gd name="T86" fmla="*/ 329 w 420"/>
                <a:gd name="T87" fmla="*/ 341 h 341"/>
                <a:gd name="T88" fmla="*/ 339 w 420"/>
                <a:gd name="T89" fmla="*/ 331 h 341"/>
                <a:gd name="T90" fmla="*/ 325 w 420"/>
                <a:gd name="T91" fmla="*/ 326 h 341"/>
                <a:gd name="T92" fmla="*/ 292 w 420"/>
                <a:gd name="T93" fmla="*/ 317 h 341"/>
                <a:gd name="T94" fmla="*/ 294 w 420"/>
                <a:gd name="T95" fmla="*/ 308 h 341"/>
                <a:gd name="T96" fmla="*/ 361 w 420"/>
                <a:gd name="T97" fmla="*/ 3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0" h="341">
                  <a:moveTo>
                    <a:pt x="361" y="39"/>
                  </a:moveTo>
                  <a:cubicBezTo>
                    <a:pt x="366" y="21"/>
                    <a:pt x="367" y="16"/>
                    <a:pt x="403" y="16"/>
                  </a:cubicBezTo>
                  <a:cubicBezTo>
                    <a:pt x="416" y="16"/>
                    <a:pt x="420" y="16"/>
                    <a:pt x="420" y="6"/>
                  </a:cubicBezTo>
                  <a:cubicBezTo>
                    <a:pt x="420" y="0"/>
                    <a:pt x="414" y="0"/>
                    <a:pt x="413" y="0"/>
                  </a:cubicBezTo>
                  <a:cubicBezTo>
                    <a:pt x="399" y="0"/>
                    <a:pt x="363" y="2"/>
                    <a:pt x="349" y="2"/>
                  </a:cubicBezTo>
                  <a:cubicBezTo>
                    <a:pt x="335" y="2"/>
                    <a:pt x="299" y="0"/>
                    <a:pt x="285" y="0"/>
                  </a:cubicBezTo>
                  <a:cubicBezTo>
                    <a:pt x="281" y="0"/>
                    <a:pt x="275" y="0"/>
                    <a:pt x="275" y="10"/>
                  </a:cubicBezTo>
                  <a:cubicBezTo>
                    <a:pt x="275" y="16"/>
                    <a:pt x="280" y="16"/>
                    <a:pt x="289" y="16"/>
                  </a:cubicBezTo>
                  <a:cubicBezTo>
                    <a:pt x="290" y="16"/>
                    <a:pt x="300" y="16"/>
                    <a:pt x="308" y="17"/>
                  </a:cubicBezTo>
                  <a:cubicBezTo>
                    <a:pt x="317" y="18"/>
                    <a:pt x="322" y="18"/>
                    <a:pt x="322" y="25"/>
                  </a:cubicBezTo>
                  <a:cubicBezTo>
                    <a:pt x="322" y="27"/>
                    <a:pt x="321" y="28"/>
                    <a:pt x="320" y="34"/>
                  </a:cubicBezTo>
                  <a:lnTo>
                    <a:pt x="290" y="156"/>
                  </a:lnTo>
                  <a:lnTo>
                    <a:pt x="138" y="156"/>
                  </a:lnTo>
                  <a:lnTo>
                    <a:pt x="167" y="39"/>
                  </a:lnTo>
                  <a:cubicBezTo>
                    <a:pt x="172" y="21"/>
                    <a:pt x="173" y="16"/>
                    <a:pt x="209" y="16"/>
                  </a:cubicBezTo>
                  <a:cubicBezTo>
                    <a:pt x="222" y="16"/>
                    <a:pt x="226" y="16"/>
                    <a:pt x="226" y="6"/>
                  </a:cubicBezTo>
                  <a:cubicBezTo>
                    <a:pt x="226" y="0"/>
                    <a:pt x="220" y="0"/>
                    <a:pt x="219" y="0"/>
                  </a:cubicBezTo>
                  <a:cubicBezTo>
                    <a:pt x="205" y="0"/>
                    <a:pt x="169" y="2"/>
                    <a:pt x="155" y="2"/>
                  </a:cubicBezTo>
                  <a:cubicBezTo>
                    <a:pt x="141" y="2"/>
                    <a:pt x="105" y="0"/>
                    <a:pt x="91" y="0"/>
                  </a:cubicBezTo>
                  <a:cubicBezTo>
                    <a:pt x="87" y="0"/>
                    <a:pt x="81" y="0"/>
                    <a:pt x="81" y="10"/>
                  </a:cubicBezTo>
                  <a:cubicBezTo>
                    <a:pt x="81" y="16"/>
                    <a:pt x="86" y="16"/>
                    <a:pt x="95" y="16"/>
                  </a:cubicBezTo>
                  <a:cubicBezTo>
                    <a:pt x="96" y="16"/>
                    <a:pt x="106" y="16"/>
                    <a:pt x="114" y="17"/>
                  </a:cubicBezTo>
                  <a:cubicBezTo>
                    <a:pt x="123" y="18"/>
                    <a:pt x="128" y="18"/>
                    <a:pt x="128" y="25"/>
                  </a:cubicBezTo>
                  <a:cubicBezTo>
                    <a:pt x="128" y="27"/>
                    <a:pt x="127" y="28"/>
                    <a:pt x="126" y="34"/>
                  </a:cubicBezTo>
                  <a:lnTo>
                    <a:pt x="59" y="302"/>
                  </a:lnTo>
                  <a:cubicBezTo>
                    <a:pt x="54" y="322"/>
                    <a:pt x="53" y="326"/>
                    <a:pt x="13" y="326"/>
                  </a:cubicBezTo>
                  <a:cubicBezTo>
                    <a:pt x="4" y="326"/>
                    <a:pt x="0" y="326"/>
                    <a:pt x="0" y="336"/>
                  </a:cubicBezTo>
                  <a:cubicBezTo>
                    <a:pt x="0" y="341"/>
                    <a:pt x="6" y="341"/>
                    <a:pt x="7" y="341"/>
                  </a:cubicBezTo>
                  <a:cubicBezTo>
                    <a:pt x="21" y="341"/>
                    <a:pt x="56" y="340"/>
                    <a:pt x="70" y="340"/>
                  </a:cubicBezTo>
                  <a:cubicBezTo>
                    <a:pt x="81" y="340"/>
                    <a:pt x="92" y="340"/>
                    <a:pt x="102" y="340"/>
                  </a:cubicBezTo>
                  <a:cubicBezTo>
                    <a:pt x="113" y="340"/>
                    <a:pt x="124" y="341"/>
                    <a:pt x="135" y="341"/>
                  </a:cubicBezTo>
                  <a:cubicBezTo>
                    <a:pt x="139" y="341"/>
                    <a:pt x="145" y="341"/>
                    <a:pt x="145" y="331"/>
                  </a:cubicBezTo>
                  <a:cubicBezTo>
                    <a:pt x="145" y="326"/>
                    <a:pt x="140" y="326"/>
                    <a:pt x="131" y="326"/>
                  </a:cubicBezTo>
                  <a:cubicBezTo>
                    <a:pt x="112" y="326"/>
                    <a:pt x="98" y="326"/>
                    <a:pt x="98" y="317"/>
                  </a:cubicBezTo>
                  <a:cubicBezTo>
                    <a:pt x="98" y="314"/>
                    <a:pt x="99" y="311"/>
                    <a:pt x="100" y="308"/>
                  </a:cubicBezTo>
                  <a:lnTo>
                    <a:pt x="134" y="172"/>
                  </a:lnTo>
                  <a:lnTo>
                    <a:pt x="286" y="172"/>
                  </a:lnTo>
                  <a:cubicBezTo>
                    <a:pt x="265" y="254"/>
                    <a:pt x="253" y="302"/>
                    <a:pt x="251" y="309"/>
                  </a:cubicBezTo>
                  <a:cubicBezTo>
                    <a:pt x="246" y="325"/>
                    <a:pt x="237" y="326"/>
                    <a:pt x="206" y="326"/>
                  </a:cubicBezTo>
                  <a:cubicBezTo>
                    <a:pt x="198" y="326"/>
                    <a:pt x="194" y="326"/>
                    <a:pt x="194" y="336"/>
                  </a:cubicBezTo>
                  <a:cubicBezTo>
                    <a:pt x="194" y="341"/>
                    <a:pt x="200" y="341"/>
                    <a:pt x="201" y="341"/>
                  </a:cubicBezTo>
                  <a:cubicBezTo>
                    <a:pt x="215" y="341"/>
                    <a:pt x="250" y="340"/>
                    <a:pt x="264" y="340"/>
                  </a:cubicBezTo>
                  <a:cubicBezTo>
                    <a:pt x="275" y="340"/>
                    <a:pt x="286" y="340"/>
                    <a:pt x="296" y="340"/>
                  </a:cubicBezTo>
                  <a:cubicBezTo>
                    <a:pt x="307" y="340"/>
                    <a:pt x="318" y="341"/>
                    <a:pt x="329" y="341"/>
                  </a:cubicBezTo>
                  <a:cubicBezTo>
                    <a:pt x="333" y="341"/>
                    <a:pt x="339" y="341"/>
                    <a:pt x="339" y="331"/>
                  </a:cubicBezTo>
                  <a:cubicBezTo>
                    <a:pt x="339" y="326"/>
                    <a:pt x="334" y="326"/>
                    <a:pt x="325" y="326"/>
                  </a:cubicBezTo>
                  <a:cubicBezTo>
                    <a:pt x="306" y="326"/>
                    <a:pt x="292" y="326"/>
                    <a:pt x="292" y="317"/>
                  </a:cubicBezTo>
                  <a:cubicBezTo>
                    <a:pt x="292" y="314"/>
                    <a:pt x="293" y="311"/>
                    <a:pt x="294" y="308"/>
                  </a:cubicBezTo>
                  <a:lnTo>
                    <a:pt x="361" y="3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179 1">
              <a:extLst>
                <a:ext uri="{FF2B5EF4-FFF2-40B4-BE49-F238E27FC236}">
                  <a16:creationId xmlns:a16="http://schemas.microsoft.com/office/drawing/2014/main" id="{79A1FBD4-4D9D-4176-97FC-4AE07AB4D6EE}"/>
                </a:ext>
              </a:extLst>
            </p:cNvPr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>
              <a:off x="4400551" y="5661026"/>
              <a:ext cx="150813" cy="682625"/>
            </a:xfrm>
            <a:custGeom>
              <a:avLst/>
              <a:gdLst>
                <a:gd name="T0" fmla="*/ 116 w 116"/>
                <a:gd name="T1" fmla="*/ 494 h 499"/>
                <a:gd name="T2" fmla="*/ 108 w 116"/>
                <a:gd name="T3" fmla="*/ 483 h 499"/>
                <a:gd name="T4" fmla="*/ 29 w 116"/>
                <a:gd name="T5" fmla="*/ 249 h 499"/>
                <a:gd name="T6" fmla="*/ 110 w 116"/>
                <a:gd name="T7" fmla="*/ 13 h 499"/>
                <a:gd name="T8" fmla="*/ 116 w 116"/>
                <a:gd name="T9" fmla="*/ 5 h 499"/>
                <a:gd name="T10" fmla="*/ 111 w 116"/>
                <a:gd name="T11" fmla="*/ 0 h 499"/>
                <a:gd name="T12" fmla="*/ 32 w 116"/>
                <a:gd name="T13" fmla="*/ 97 h 499"/>
                <a:gd name="T14" fmla="*/ 0 w 116"/>
                <a:gd name="T15" fmla="*/ 249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8" y="483"/>
                  </a:cubicBezTo>
                  <a:cubicBezTo>
                    <a:pt x="45" y="420"/>
                    <a:pt x="29" y="326"/>
                    <a:pt x="29" y="249"/>
                  </a:cubicBezTo>
                  <a:cubicBezTo>
                    <a:pt x="29" y="163"/>
                    <a:pt x="48" y="76"/>
                    <a:pt x="110" y="13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2" y="97"/>
                  </a:cubicBezTo>
                  <a:cubicBezTo>
                    <a:pt x="6" y="152"/>
                    <a:pt x="0" y="208"/>
                    <a:pt x="0" y="249"/>
                  </a:cubicBezTo>
                  <a:cubicBezTo>
                    <a:pt x="0" y="288"/>
                    <a:pt x="6" y="349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180 1">
              <a:extLst>
                <a:ext uri="{FF2B5EF4-FFF2-40B4-BE49-F238E27FC236}">
                  <a16:creationId xmlns:a16="http://schemas.microsoft.com/office/drawing/2014/main" id="{642C50D2-64F0-47B4-A3F8-D010785D9CB6}"/>
                </a:ext>
              </a:extLst>
            </p:cNvPr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>
              <a:off x="4646614" y="5718176"/>
              <a:ext cx="214313" cy="454025"/>
            </a:xfrm>
            <a:custGeom>
              <a:avLst/>
              <a:gdLst>
                <a:gd name="T0" fmla="*/ 102 w 165"/>
                <a:gd name="T1" fmla="*/ 13 h 332"/>
                <a:gd name="T2" fmla="*/ 91 w 165"/>
                <a:gd name="T3" fmla="*/ 0 h 332"/>
                <a:gd name="T4" fmla="*/ 0 w 165"/>
                <a:gd name="T5" fmla="*/ 32 h 332"/>
                <a:gd name="T6" fmla="*/ 0 w 165"/>
                <a:gd name="T7" fmla="*/ 47 h 332"/>
                <a:gd name="T8" fmla="*/ 66 w 165"/>
                <a:gd name="T9" fmla="*/ 34 h 332"/>
                <a:gd name="T10" fmla="*/ 66 w 165"/>
                <a:gd name="T11" fmla="*/ 293 h 332"/>
                <a:gd name="T12" fmla="*/ 19 w 165"/>
                <a:gd name="T13" fmla="*/ 317 h 332"/>
                <a:gd name="T14" fmla="*/ 3 w 165"/>
                <a:gd name="T15" fmla="*/ 317 h 332"/>
                <a:gd name="T16" fmla="*/ 3 w 165"/>
                <a:gd name="T17" fmla="*/ 332 h 332"/>
                <a:gd name="T18" fmla="*/ 84 w 165"/>
                <a:gd name="T19" fmla="*/ 331 h 332"/>
                <a:gd name="T20" fmla="*/ 165 w 165"/>
                <a:gd name="T21" fmla="*/ 332 h 332"/>
                <a:gd name="T22" fmla="*/ 165 w 165"/>
                <a:gd name="T23" fmla="*/ 317 h 332"/>
                <a:gd name="T24" fmla="*/ 149 w 165"/>
                <a:gd name="T25" fmla="*/ 317 h 332"/>
                <a:gd name="T26" fmla="*/ 102 w 165"/>
                <a:gd name="T27" fmla="*/ 293 h 332"/>
                <a:gd name="T28" fmla="*/ 102 w 165"/>
                <a:gd name="T29" fmla="*/ 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332">
                  <a:moveTo>
                    <a:pt x="102" y="13"/>
                  </a:moveTo>
                  <a:cubicBezTo>
                    <a:pt x="102" y="1"/>
                    <a:pt x="102" y="0"/>
                    <a:pt x="91" y="0"/>
                  </a:cubicBezTo>
                  <a:cubicBezTo>
                    <a:pt x="60" y="32"/>
                    <a:pt x="16" y="32"/>
                    <a:pt x="0" y="32"/>
                  </a:cubicBezTo>
                  <a:lnTo>
                    <a:pt x="0" y="47"/>
                  </a:lnTo>
                  <a:cubicBezTo>
                    <a:pt x="10" y="47"/>
                    <a:pt x="40" y="47"/>
                    <a:pt x="66" y="34"/>
                  </a:cubicBezTo>
                  <a:lnTo>
                    <a:pt x="66" y="293"/>
                  </a:lnTo>
                  <a:cubicBezTo>
                    <a:pt x="66" y="311"/>
                    <a:pt x="64" y="317"/>
                    <a:pt x="19" y="317"/>
                  </a:cubicBezTo>
                  <a:lnTo>
                    <a:pt x="3" y="317"/>
                  </a:lnTo>
                  <a:lnTo>
                    <a:pt x="3" y="332"/>
                  </a:lnTo>
                  <a:cubicBezTo>
                    <a:pt x="21" y="331"/>
                    <a:pt x="64" y="331"/>
                    <a:pt x="84" y="331"/>
                  </a:cubicBezTo>
                  <a:cubicBezTo>
                    <a:pt x="104" y="331"/>
                    <a:pt x="147" y="331"/>
                    <a:pt x="165" y="332"/>
                  </a:cubicBezTo>
                  <a:lnTo>
                    <a:pt x="165" y="317"/>
                  </a:lnTo>
                  <a:lnTo>
                    <a:pt x="149" y="317"/>
                  </a:lnTo>
                  <a:cubicBezTo>
                    <a:pt x="104" y="317"/>
                    <a:pt x="102" y="311"/>
                    <a:pt x="102" y="293"/>
                  </a:cubicBezTo>
                  <a:lnTo>
                    <a:pt x="102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181 1">
              <a:extLst>
                <a:ext uri="{FF2B5EF4-FFF2-40B4-BE49-F238E27FC236}">
                  <a16:creationId xmlns:a16="http://schemas.microsoft.com/office/drawing/2014/main" id="{4B5D8DDC-B8BA-4CC2-850E-FE19F5277EFF}"/>
                </a:ext>
              </a:extLst>
            </p:cNvPr>
            <p:cNvSpPr>
              <a:spLocks noEditPoints="1"/>
            </p:cNvSpPr>
            <p:nvPr>
              <p:custDataLst>
                <p:tags r:id="rId77"/>
              </p:custDataLst>
            </p:nvPr>
          </p:nvSpPr>
          <p:spPr bwMode="auto">
            <a:xfrm>
              <a:off x="5148264" y="5878514"/>
              <a:ext cx="69850" cy="293688"/>
            </a:xfrm>
            <a:custGeom>
              <a:avLst/>
              <a:gdLst>
                <a:gd name="T0" fmla="*/ 53 w 53"/>
                <a:gd name="T1" fmla="*/ 27 h 215"/>
                <a:gd name="T2" fmla="*/ 27 w 53"/>
                <a:gd name="T3" fmla="*/ 0 h 215"/>
                <a:gd name="T4" fmla="*/ 0 w 53"/>
                <a:gd name="T5" fmla="*/ 27 h 215"/>
                <a:gd name="T6" fmla="*/ 27 w 53"/>
                <a:gd name="T7" fmla="*/ 53 h 215"/>
                <a:gd name="T8" fmla="*/ 53 w 53"/>
                <a:gd name="T9" fmla="*/ 27 h 215"/>
                <a:gd name="T10" fmla="*/ 53 w 53"/>
                <a:gd name="T11" fmla="*/ 189 h 215"/>
                <a:gd name="T12" fmla="*/ 27 w 53"/>
                <a:gd name="T13" fmla="*/ 162 h 215"/>
                <a:gd name="T14" fmla="*/ 0 w 53"/>
                <a:gd name="T15" fmla="*/ 189 h 215"/>
                <a:gd name="T16" fmla="*/ 27 w 53"/>
                <a:gd name="T17" fmla="*/ 215 h 215"/>
                <a:gd name="T18" fmla="*/ 53 w 53"/>
                <a:gd name="T19" fmla="*/ 18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15">
                  <a:moveTo>
                    <a:pt x="53" y="27"/>
                  </a:moveTo>
                  <a:cubicBezTo>
                    <a:pt x="53" y="12"/>
                    <a:pt x="41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1" y="53"/>
                    <a:pt x="53" y="41"/>
                    <a:pt x="53" y="27"/>
                  </a:cubicBezTo>
                  <a:close/>
                  <a:moveTo>
                    <a:pt x="53" y="189"/>
                  </a:moveTo>
                  <a:cubicBezTo>
                    <a:pt x="53" y="174"/>
                    <a:pt x="41" y="162"/>
                    <a:pt x="27" y="162"/>
                  </a:cubicBezTo>
                  <a:cubicBezTo>
                    <a:pt x="12" y="162"/>
                    <a:pt x="0" y="174"/>
                    <a:pt x="0" y="189"/>
                  </a:cubicBezTo>
                  <a:cubicBezTo>
                    <a:pt x="0" y="203"/>
                    <a:pt x="12" y="215"/>
                    <a:pt x="27" y="215"/>
                  </a:cubicBezTo>
                  <a:cubicBezTo>
                    <a:pt x="41" y="215"/>
                    <a:pt x="53" y="203"/>
                    <a:pt x="53" y="18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182 1">
              <a:extLst>
                <a:ext uri="{FF2B5EF4-FFF2-40B4-BE49-F238E27FC236}">
                  <a16:creationId xmlns:a16="http://schemas.microsoft.com/office/drawing/2014/main" id="{93830289-B00F-49A9-936F-F3749FF9C716}"/>
                </a:ext>
              </a:extLst>
            </p:cNvPr>
            <p:cNvSpPr>
              <a:spLocks noEditPoints="1"/>
            </p:cNvSpPr>
            <p:nvPr>
              <p:custDataLst>
                <p:tags r:id="rId78"/>
              </p:custDataLst>
            </p:nvPr>
          </p:nvSpPr>
          <p:spPr bwMode="auto">
            <a:xfrm>
              <a:off x="5470526" y="5867401"/>
              <a:ext cx="250825" cy="312738"/>
            </a:xfrm>
            <a:custGeom>
              <a:avLst/>
              <a:gdLst>
                <a:gd name="T0" fmla="*/ 42 w 193"/>
                <a:gd name="T1" fmla="*/ 97 h 229"/>
                <a:gd name="T2" fmla="*/ 104 w 193"/>
                <a:gd name="T3" fmla="*/ 11 h 229"/>
                <a:gd name="T4" fmla="*/ 160 w 193"/>
                <a:gd name="T5" fmla="*/ 97 h 229"/>
                <a:gd name="T6" fmla="*/ 42 w 193"/>
                <a:gd name="T7" fmla="*/ 97 h 229"/>
                <a:gd name="T8" fmla="*/ 42 w 193"/>
                <a:gd name="T9" fmla="*/ 108 h 229"/>
                <a:gd name="T10" fmla="*/ 181 w 193"/>
                <a:gd name="T11" fmla="*/ 108 h 229"/>
                <a:gd name="T12" fmla="*/ 193 w 193"/>
                <a:gd name="T13" fmla="*/ 97 h 229"/>
                <a:gd name="T14" fmla="*/ 104 w 193"/>
                <a:gd name="T15" fmla="*/ 0 h 229"/>
                <a:gd name="T16" fmla="*/ 0 w 193"/>
                <a:gd name="T17" fmla="*/ 113 h 229"/>
                <a:gd name="T18" fmla="*/ 110 w 193"/>
                <a:gd name="T19" fmla="*/ 229 h 229"/>
                <a:gd name="T20" fmla="*/ 193 w 193"/>
                <a:gd name="T21" fmla="*/ 164 h 229"/>
                <a:gd name="T22" fmla="*/ 187 w 193"/>
                <a:gd name="T23" fmla="*/ 158 h 229"/>
                <a:gd name="T24" fmla="*/ 180 w 193"/>
                <a:gd name="T25" fmla="*/ 165 h 229"/>
                <a:gd name="T26" fmla="*/ 113 w 193"/>
                <a:gd name="T27" fmla="*/ 216 h 229"/>
                <a:gd name="T28" fmla="*/ 57 w 193"/>
                <a:gd name="T29" fmla="*/ 183 h 229"/>
                <a:gd name="T30" fmla="*/ 42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7"/>
                  </a:moveTo>
                  <a:cubicBezTo>
                    <a:pt x="45" y="23"/>
                    <a:pt x="87" y="11"/>
                    <a:pt x="104" y="11"/>
                  </a:cubicBezTo>
                  <a:cubicBezTo>
                    <a:pt x="155" y="11"/>
                    <a:pt x="160" y="78"/>
                    <a:pt x="160" y="97"/>
                  </a:cubicBezTo>
                  <a:lnTo>
                    <a:pt x="42" y="97"/>
                  </a:lnTo>
                  <a:close/>
                  <a:moveTo>
                    <a:pt x="42" y="108"/>
                  </a:moveTo>
                  <a:lnTo>
                    <a:pt x="181" y="108"/>
                  </a:lnTo>
                  <a:cubicBezTo>
                    <a:pt x="192" y="108"/>
                    <a:pt x="193" y="108"/>
                    <a:pt x="193" y="97"/>
                  </a:cubicBezTo>
                  <a:cubicBezTo>
                    <a:pt x="193" y="48"/>
                    <a:pt x="166" y="0"/>
                    <a:pt x="104" y="0"/>
                  </a:cubicBezTo>
                  <a:cubicBezTo>
                    <a:pt x="46" y="0"/>
                    <a:pt x="0" y="51"/>
                    <a:pt x="0" y="113"/>
                  </a:cubicBezTo>
                  <a:cubicBezTo>
                    <a:pt x="0" y="180"/>
                    <a:pt x="53" y="229"/>
                    <a:pt x="110" y="229"/>
                  </a:cubicBezTo>
                  <a:cubicBezTo>
                    <a:pt x="171" y="229"/>
                    <a:pt x="193" y="173"/>
                    <a:pt x="193" y="164"/>
                  </a:cubicBezTo>
                  <a:cubicBezTo>
                    <a:pt x="193" y="159"/>
                    <a:pt x="189" y="158"/>
                    <a:pt x="187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3" y="216"/>
                    <a:pt x="118" y="216"/>
                    <a:pt x="113" y="216"/>
                  </a:cubicBezTo>
                  <a:cubicBezTo>
                    <a:pt x="88" y="216"/>
                    <a:pt x="68" y="201"/>
                    <a:pt x="57" y="183"/>
                  </a:cubicBezTo>
                  <a:cubicBezTo>
                    <a:pt x="42" y="159"/>
                    <a:pt x="42" y="126"/>
                    <a:pt x="42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183 1">
              <a:extLst>
                <a:ext uri="{FF2B5EF4-FFF2-40B4-BE49-F238E27FC236}">
                  <a16:creationId xmlns:a16="http://schemas.microsoft.com/office/drawing/2014/main" id="{6B8B513B-1B68-4CE3-8E65-BA567E74F6EC}"/>
                </a:ext>
              </a:extLst>
            </p:cNvPr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>
              <a:off x="5762626" y="5872164"/>
              <a:ext cx="325438" cy="300038"/>
            </a:xfrm>
            <a:custGeom>
              <a:avLst/>
              <a:gdLst>
                <a:gd name="T0" fmla="*/ 39 w 250"/>
                <a:gd name="T1" fmla="*/ 49 h 220"/>
                <a:gd name="T2" fmla="*/ 39 w 250"/>
                <a:gd name="T3" fmla="*/ 182 h 220"/>
                <a:gd name="T4" fmla="*/ 0 w 250"/>
                <a:gd name="T5" fmla="*/ 205 h 220"/>
                <a:gd name="T6" fmla="*/ 0 w 250"/>
                <a:gd name="T7" fmla="*/ 220 h 220"/>
                <a:gd name="T8" fmla="*/ 56 w 250"/>
                <a:gd name="T9" fmla="*/ 219 h 220"/>
                <a:gd name="T10" fmla="*/ 112 w 250"/>
                <a:gd name="T11" fmla="*/ 220 h 220"/>
                <a:gd name="T12" fmla="*/ 112 w 250"/>
                <a:gd name="T13" fmla="*/ 205 h 220"/>
                <a:gd name="T14" fmla="*/ 73 w 250"/>
                <a:gd name="T15" fmla="*/ 182 h 220"/>
                <a:gd name="T16" fmla="*/ 73 w 250"/>
                <a:gd name="T17" fmla="*/ 90 h 220"/>
                <a:gd name="T18" fmla="*/ 140 w 250"/>
                <a:gd name="T19" fmla="*/ 11 h 220"/>
                <a:gd name="T20" fmla="*/ 177 w 250"/>
                <a:gd name="T21" fmla="*/ 66 h 220"/>
                <a:gd name="T22" fmla="*/ 177 w 250"/>
                <a:gd name="T23" fmla="*/ 182 h 220"/>
                <a:gd name="T24" fmla="*/ 138 w 250"/>
                <a:gd name="T25" fmla="*/ 205 h 220"/>
                <a:gd name="T26" fmla="*/ 138 w 250"/>
                <a:gd name="T27" fmla="*/ 220 h 220"/>
                <a:gd name="T28" fmla="*/ 195 w 250"/>
                <a:gd name="T29" fmla="*/ 219 h 220"/>
                <a:gd name="T30" fmla="*/ 250 w 250"/>
                <a:gd name="T31" fmla="*/ 220 h 220"/>
                <a:gd name="T32" fmla="*/ 250 w 250"/>
                <a:gd name="T33" fmla="*/ 205 h 220"/>
                <a:gd name="T34" fmla="*/ 212 w 250"/>
                <a:gd name="T35" fmla="*/ 190 h 220"/>
                <a:gd name="T36" fmla="*/ 212 w 250"/>
                <a:gd name="T37" fmla="*/ 94 h 220"/>
                <a:gd name="T38" fmla="*/ 196 w 250"/>
                <a:gd name="T39" fmla="*/ 18 h 220"/>
                <a:gd name="T40" fmla="*/ 144 w 250"/>
                <a:gd name="T41" fmla="*/ 0 h 220"/>
                <a:gd name="T42" fmla="*/ 70 w 250"/>
                <a:gd name="T43" fmla="*/ 52 h 220"/>
                <a:gd name="T44" fmla="*/ 70 w 250"/>
                <a:gd name="T45" fmla="*/ 0 h 220"/>
                <a:gd name="T46" fmla="*/ 0 w 250"/>
                <a:gd name="T47" fmla="*/ 5 h 220"/>
                <a:gd name="T48" fmla="*/ 0 w 250"/>
                <a:gd name="T49" fmla="*/ 21 h 220"/>
                <a:gd name="T50" fmla="*/ 39 w 250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0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7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8" y="205"/>
                    <a:pt x="73" y="205"/>
                    <a:pt x="73" y="182"/>
                  </a:cubicBezTo>
                  <a:lnTo>
                    <a:pt x="73" y="90"/>
                  </a:lnTo>
                  <a:cubicBezTo>
                    <a:pt x="73" y="39"/>
                    <a:pt x="108" y="11"/>
                    <a:pt x="140" y="11"/>
                  </a:cubicBezTo>
                  <a:cubicBezTo>
                    <a:pt x="172" y="11"/>
                    <a:pt x="177" y="38"/>
                    <a:pt x="177" y="66"/>
                  </a:cubicBezTo>
                  <a:lnTo>
                    <a:pt x="177" y="182"/>
                  </a:lnTo>
                  <a:cubicBezTo>
                    <a:pt x="177" y="205"/>
                    <a:pt x="172" y="205"/>
                    <a:pt x="138" y="205"/>
                  </a:cubicBezTo>
                  <a:lnTo>
                    <a:pt x="138" y="220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4" y="220"/>
                    <a:pt x="250" y="220"/>
                  </a:cubicBezTo>
                  <a:lnTo>
                    <a:pt x="250" y="205"/>
                  </a:lnTo>
                  <a:cubicBezTo>
                    <a:pt x="225" y="205"/>
                    <a:pt x="212" y="205"/>
                    <a:pt x="212" y="190"/>
                  </a:cubicBezTo>
                  <a:lnTo>
                    <a:pt x="212" y="94"/>
                  </a:lnTo>
                  <a:cubicBezTo>
                    <a:pt x="212" y="52"/>
                    <a:pt x="212" y="36"/>
                    <a:pt x="196" y="18"/>
                  </a:cubicBezTo>
                  <a:cubicBezTo>
                    <a:pt x="189" y="10"/>
                    <a:pt x="173" y="0"/>
                    <a:pt x="144" y="0"/>
                  </a:cubicBezTo>
                  <a:cubicBezTo>
                    <a:pt x="107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184 1">
              <a:extLst>
                <a:ext uri="{FF2B5EF4-FFF2-40B4-BE49-F238E27FC236}">
                  <a16:creationId xmlns:a16="http://schemas.microsoft.com/office/drawing/2014/main" id="{DCCBEAA1-7D91-4E13-9639-FCA2B9D7B5FE}"/>
                </a:ext>
              </a:extLst>
            </p:cNvPr>
            <p:cNvSpPr>
              <a:spLocks noEditPoints="1"/>
            </p:cNvSpPr>
            <p:nvPr>
              <p:custDataLst>
                <p:tags r:id="rId80"/>
              </p:custDataLst>
            </p:nvPr>
          </p:nvSpPr>
          <p:spPr bwMode="auto">
            <a:xfrm>
              <a:off x="6122989" y="5699126"/>
              <a:ext cx="319088" cy="481013"/>
            </a:xfrm>
            <a:custGeom>
              <a:avLst/>
              <a:gdLst>
                <a:gd name="T0" fmla="*/ 173 w 246"/>
                <a:gd name="T1" fmla="*/ 319 h 352"/>
                <a:gd name="T2" fmla="*/ 173 w 246"/>
                <a:gd name="T3" fmla="*/ 352 h 352"/>
                <a:gd name="T4" fmla="*/ 246 w 246"/>
                <a:gd name="T5" fmla="*/ 346 h 352"/>
                <a:gd name="T6" fmla="*/ 246 w 246"/>
                <a:gd name="T7" fmla="*/ 331 h 352"/>
                <a:gd name="T8" fmla="*/ 207 w 246"/>
                <a:gd name="T9" fmla="*/ 303 h 352"/>
                <a:gd name="T10" fmla="*/ 207 w 246"/>
                <a:gd name="T11" fmla="*/ 0 h 352"/>
                <a:gd name="T12" fmla="*/ 136 w 246"/>
                <a:gd name="T13" fmla="*/ 5 h 352"/>
                <a:gd name="T14" fmla="*/ 136 w 246"/>
                <a:gd name="T15" fmla="*/ 21 h 352"/>
                <a:gd name="T16" fmla="*/ 174 w 246"/>
                <a:gd name="T17" fmla="*/ 49 h 352"/>
                <a:gd name="T18" fmla="*/ 174 w 246"/>
                <a:gd name="T19" fmla="*/ 157 h 352"/>
                <a:gd name="T20" fmla="*/ 112 w 246"/>
                <a:gd name="T21" fmla="*/ 126 h 352"/>
                <a:gd name="T22" fmla="*/ 0 w 246"/>
                <a:gd name="T23" fmla="*/ 239 h 352"/>
                <a:gd name="T24" fmla="*/ 106 w 246"/>
                <a:gd name="T25" fmla="*/ 352 h 352"/>
                <a:gd name="T26" fmla="*/ 173 w 246"/>
                <a:gd name="T27" fmla="*/ 319 h 352"/>
                <a:gd name="T28" fmla="*/ 173 w 246"/>
                <a:gd name="T29" fmla="*/ 185 h 352"/>
                <a:gd name="T30" fmla="*/ 173 w 246"/>
                <a:gd name="T31" fmla="*/ 287 h 352"/>
                <a:gd name="T32" fmla="*/ 168 w 246"/>
                <a:gd name="T33" fmla="*/ 306 h 352"/>
                <a:gd name="T34" fmla="*/ 109 w 246"/>
                <a:gd name="T35" fmla="*/ 341 h 352"/>
                <a:gd name="T36" fmla="*/ 56 w 246"/>
                <a:gd name="T37" fmla="*/ 309 h 352"/>
                <a:gd name="T38" fmla="*/ 42 w 246"/>
                <a:gd name="T39" fmla="*/ 239 h 352"/>
                <a:gd name="T40" fmla="*/ 57 w 246"/>
                <a:gd name="T41" fmla="*/ 169 h 352"/>
                <a:gd name="T42" fmla="*/ 114 w 246"/>
                <a:gd name="T43" fmla="*/ 137 h 352"/>
                <a:gd name="T44" fmla="*/ 168 w 246"/>
                <a:gd name="T45" fmla="*/ 167 h 352"/>
                <a:gd name="T46" fmla="*/ 173 w 246"/>
                <a:gd name="T47" fmla="*/ 185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352">
                  <a:moveTo>
                    <a:pt x="173" y="319"/>
                  </a:moveTo>
                  <a:lnTo>
                    <a:pt x="173" y="352"/>
                  </a:lnTo>
                  <a:lnTo>
                    <a:pt x="246" y="346"/>
                  </a:lnTo>
                  <a:lnTo>
                    <a:pt x="246" y="331"/>
                  </a:lnTo>
                  <a:cubicBezTo>
                    <a:pt x="211" y="331"/>
                    <a:pt x="207" y="327"/>
                    <a:pt x="207" y="303"/>
                  </a:cubicBezTo>
                  <a:lnTo>
                    <a:pt x="207" y="0"/>
                  </a:lnTo>
                  <a:lnTo>
                    <a:pt x="136" y="5"/>
                  </a:lnTo>
                  <a:lnTo>
                    <a:pt x="136" y="21"/>
                  </a:lnTo>
                  <a:cubicBezTo>
                    <a:pt x="170" y="21"/>
                    <a:pt x="174" y="24"/>
                    <a:pt x="174" y="49"/>
                  </a:cubicBezTo>
                  <a:lnTo>
                    <a:pt x="174" y="157"/>
                  </a:lnTo>
                  <a:cubicBezTo>
                    <a:pt x="160" y="139"/>
                    <a:pt x="139" y="126"/>
                    <a:pt x="112" y="126"/>
                  </a:cubicBezTo>
                  <a:cubicBezTo>
                    <a:pt x="53" y="126"/>
                    <a:pt x="0" y="175"/>
                    <a:pt x="0" y="239"/>
                  </a:cubicBezTo>
                  <a:cubicBezTo>
                    <a:pt x="0" y="302"/>
                    <a:pt x="49" y="352"/>
                    <a:pt x="106" y="352"/>
                  </a:cubicBezTo>
                  <a:cubicBezTo>
                    <a:pt x="138" y="352"/>
                    <a:pt x="161" y="335"/>
                    <a:pt x="173" y="319"/>
                  </a:cubicBezTo>
                  <a:close/>
                  <a:moveTo>
                    <a:pt x="173" y="185"/>
                  </a:moveTo>
                  <a:lnTo>
                    <a:pt x="173" y="287"/>
                  </a:lnTo>
                  <a:cubicBezTo>
                    <a:pt x="173" y="296"/>
                    <a:pt x="173" y="297"/>
                    <a:pt x="168" y="306"/>
                  </a:cubicBezTo>
                  <a:cubicBezTo>
                    <a:pt x="153" y="330"/>
                    <a:pt x="130" y="341"/>
                    <a:pt x="109" y="341"/>
                  </a:cubicBezTo>
                  <a:cubicBezTo>
                    <a:pt x="86" y="341"/>
                    <a:pt x="68" y="328"/>
                    <a:pt x="56" y="309"/>
                  </a:cubicBezTo>
                  <a:cubicBezTo>
                    <a:pt x="43" y="288"/>
                    <a:pt x="42" y="260"/>
                    <a:pt x="42" y="239"/>
                  </a:cubicBezTo>
                  <a:cubicBezTo>
                    <a:pt x="42" y="221"/>
                    <a:pt x="43" y="191"/>
                    <a:pt x="57" y="169"/>
                  </a:cubicBezTo>
                  <a:cubicBezTo>
                    <a:pt x="68" y="153"/>
                    <a:pt x="87" y="137"/>
                    <a:pt x="114" y="137"/>
                  </a:cubicBezTo>
                  <a:cubicBezTo>
                    <a:pt x="131" y="137"/>
                    <a:pt x="152" y="144"/>
                    <a:pt x="168" y="167"/>
                  </a:cubicBezTo>
                  <a:cubicBezTo>
                    <a:pt x="173" y="175"/>
                    <a:pt x="173" y="176"/>
                    <a:pt x="173" y="18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185 1">
              <a:extLst>
                <a:ext uri="{FF2B5EF4-FFF2-40B4-BE49-F238E27FC236}">
                  <a16:creationId xmlns:a16="http://schemas.microsoft.com/office/drawing/2014/main" id="{0F1FEC58-DB5B-40D9-99AD-F97647C646CE}"/>
                </a:ext>
              </a:extLst>
            </p:cNvPr>
            <p:cNvSpPr>
              <a:spLocks/>
            </p:cNvSpPr>
            <p:nvPr>
              <p:custDataLst>
                <p:tags r:id="rId81"/>
              </p:custDataLst>
            </p:nvPr>
          </p:nvSpPr>
          <p:spPr bwMode="auto">
            <a:xfrm>
              <a:off x="6657976" y="5988051"/>
              <a:ext cx="396875" cy="26988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0 h 20"/>
                <a:gd name="T4" fmla="*/ 287 w 305"/>
                <a:gd name="T5" fmla="*/ 0 h 20"/>
                <a:gd name="T6" fmla="*/ 18 w 305"/>
                <a:gd name="T7" fmla="*/ 0 h 20"/>
                <a:gd name="T8" fmla="*/ 0 w 305"/>
                <a:gd name="T9" fmla="*/ 10 h 20"/>
                <a:gd name="T10" fmla="*/ 18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8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186 1">
              <a:extLst>
                <a:ext uri="{FF2B5EF4-FFF2-40B4-BE49-F238E27FC236}">
                  <a16:creationId xmlns:a16="http://schemas.microsoft.com/office/drawing/2014/main" id="{CF8CC0B5-B386-4C0A-9838-F897D00EBCEB}"/>
                </a:ext>
              </a:extLst>
            </p:cNvPr>
            <p:cNvSpPr>
              <a:spLocks/>
            </p:cNvSpPr>
            <p:nvPr>
              <p:custDataLst>
                <p:tags r:id="rId82"/>
              </p:custDataLst>
            </p:nvPr>
          </p:nvSpPr>
          <p:spPr bwMode="auto">
            <a:xfrm>
              <a:off x="7308851" y="5718176"/>
              <a:ext cx="214313" cy="454025"/>
            </a:xfrm>
            <a:custGeom>
              <a:avLst/>
              <a:gdLst>
                <a:gd name="T0" fmla="*/ 102 w 165"/>
                <a:gd name="T1" fmla="*/ 13 h 332"/>
                <a:gd name="T2" fmla="*/ 91 w 165"/>
                <a:gd name="T3" fmla="*/ 0 h 332"/>
                <a:gd name="T4" fmla="*/ 0 w 165"/>
                <a:gd name="T5" fmla="*/ 32 h 332"/>
                <a:gd name="T6" fmla="*/ 0 w 165"/>
                <a:gd name="T7" fmla="*/ 47 h 332"/>
                <a:gd name="T8" fmla="*/ 66 w 165"/>
                <a:gd name="T9" fmla="*/ 34 h 332"/>
                <a:gd name="T10" fmla="*/ 66 w 165"/>
                <a:gd name="T11" fmla="*/ 293 h 332"/>
                <a:gd name="T12" fmla="*/ 19 w 165"/>
                <a:gd name="T13" fmla="*/ 317 h 332"/>
                <a:gd name="T14" fmla="*/ 3 w 165"/>
                <a:gd name="T15" fmla="*/ 317 h 332"/>
                <a:gd name="T16" fmla="*/ 3 w 165"/>
                <a:gd name="T17" fmla="*/ 332 h 332"/>
                <a:gd name="T18" fmla="*/ 84 w 165"/>
                <a:gd name="T19" fmla="*/ 331 h 332"/>
                <a:gd name="T20" fmla="*/ 165 w 165"/>
                <a:gd name="T21" fmla="*/ 332 h 332"/>
                <a:gd name="T22" fmla="*/ 165 w 165"/>
                <a:gd name="T23" fmla="*/ 317 h 332"/>
                <a:gd name="T24" fmla="*/ 149 w 165"/>
                <a:gd name="T25" fmla="*/ 317 h 332"/>
                <a:gd name="T26" fmla="*/ 102 w 165"/>
                <a:gd name="T27" fmla="*/ 293 h 332"/>
                <a:gd name="T28" fmla="*/ 102 w 165"/>
                <a:gd name="T29" fmla="*/ 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332">
                  <a:moveTo>
                    <a:pt x="102" y="13"/>
                  </a:moveTo>
                  <a:cubicBezTo>
                    <a:pt x="102" y="1"/>
                    <a:pt x="102" y="0"/>
                    <a:pt x="91" y="0"/>
                  </a:cubicBezTo>
                  <a:cubicBezTo>
                    <a:pt x="60" y="32"/>
                    <a:pt x="16" y="32"/>
                    <a:pt x="0" y="32"/>
                  </a:cubicBezTo>
                  <a:lnTo>
                    <a:pt x="0" y="47"/>
                  </a:lnTo>
                  <a:cubicBezTo>
                    <a:pt x="10" y="47"/>
                    <a:pt x="40" y="47"/>
                    <a:pt x="66" y="34"/>
                  </a:cubicBezTo>
                  <a:lnTo>
                    <a:pt x="66" y="293"/>
                  </a:lnTo>
                  <a:cubicBezTo>
                    <a:pt x="66" y="311"/>
                    <a:pt x="64" y="317"/>
                    <a:pt x="19" y="317"/>
                  </a:cubicBezTo>
                  <a:lnTo>
                    <a:pt x="3" y="317"/>
                  </a:lnTo>
                  <a:lnTo>
                    <a:pt x="3" y="332"/>
                  </a:lnTo>
                  <a:cubicBezTo>
                    <a:pt x="21" y="331"/>
                    <a:pt x="64" y="331"/>
                    <a:pt x="84" y="331"/>
                  </a:cubicBezTo>
                  <a:cubicBezTo>
                    <a:pt x="104" y="331"/>
                    <a:pt x="147" y="331"/>
                    <a:pt x="165" y="332"/>
                  </a:cubicBezTo>
                  <a:lnTo>
                    <a:pt x="165" y="317"/>
                  </a:lnTo>
                  <a:lnTo>
                    <a:pt x="149" y="317"/>
                  </a:lnTo>
                  <a:cubicBezTo>
                    <a:pt x="104" y="317"/>
                    <a:pt x="102" y="311"/>
                    <a:pt x="102" y="293"/>
                  </a:cubicBezTo>
                  <a:lnTo>
                    <a:pt x="102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187 1">
              <a:extLst>
                <a:ext uri="{FF2B5EF4-FFF2-40B4-BE49-F238E27FC236}">
                  <a16:creationId xmlns:a16="http://schemas.microsoft.com/office/drawing/2014/main" id="{025F8808-83CE-43C8-8757-1070292B9E1F}"/>
                </a:ext>
              </a:extLst>
            </p:cNvPr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>
              <a:off x="7612064" y="5661026"/>
              <a:ext cx="150813" cy="682625"/>
            </a:xfrm>
            <a:custGeom>
              <a:avLst/>
              <a:gdLst>
                <a:gd name="T0" fmla="*/ 116 w 116"/>
                <a:gd name="T1" fmla="*/ 249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10 w 116"/>
                <a:gd name="T9" fmla="*/ 16 h 499"/>
                <a:gd name="T10" fmla="*/ 87 w 116"/>
                <a:gd name="T11" fmla="*/ 249 h 499"/>
                <a:gd name="T12" fmla="*/ 7 w 116"/>
                <a:gd name="T13" fmla="*/ 485 h 499"/>
                <a:gd name="T14" fmla="*/ 0 w 116"/>
                <a:gd name="T15" fmla="*/ 494 h 499"/>
                <a:gd name="T16" fmla="*/ 5 w 116"/>
                <a:gd name="T17" fmla="*/ 499 h 499"/>
                <a:gd name="T18" fmla="*/ 85 w 116"/>
                <a:gd name="T19" fmla="*/ 402 h 499"/>
                <a:gd name="T20" fmla="*/ 116 w 116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49"/>
                  </a:moveTo>
                  <a:cubicBezTo>
                    <a:pt x="116" y="211"/>
                    <a:pt x="111" y="150"/>
                    <a:pt x="83" y="94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6"/>
                  </a:cubicBezTo>
                  <a:cubicBezTo>
                    <a:pt x="59" y="66"/>
                    <a:pt x="87" y="145"/>
                    <a:pt x="87" y="249"/>
                  </a:cubicBezTo>
                  <a:cubicBezTo>
                    <a:pt x="87" y="335"/>
                    <a:pt x="69" y="423"/>
                    <a:pt x="7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5" y="402"/>
                  </a:cubicBezTo>
                  <a:cubicBezTo>
                    <a:pt x="110" y="347"/>
                    <a:pt x="116" y="291"/>
                    <a:pt x="116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Rectangle 188 1">
              <a:extLst>
                <a:ext uri="{FF2B5EF4-FFF2-40B4-BE49-F238E27FC236}">
                  <a16:creationId xmlns:a16="http://schemas.microsoft.com/office/drawing/2014/main" id="{A7C8B60B-D955-470D-BBCD-E5550DA90DEF}"/>
                </a:ext>
              </a:extLst>
            </p:cNvPr>
            <p:cNvSpPr>
              <a:spLocks noChangeArrowheads="1"/>
            </p:cNvSpPr>
            <p:nvPr>
              <p:custDataLst>
                <p:tags r:id="rId84"/>
              </p:custDataLst>
            </p:nvPr>
          </p:nvSpPr>
          <p:spPr bwMode="auto">
            <a:xfrm>
              <a:off x="3746501" y="6450014"/>
              <a:ext cx="4081463" cy="26988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189 1">
              <a:extLst>
                <a:ext uri="{FF2B5EF4-FFF2-40B4-BE49-F238E27FC236}">
                  <a16:creationId xmlns:a16="http://schemas.microsoft.com/office/drawing/2014/main" id="{8088F1EE-25B0-4C1C-B822-0D92FAE96B4F}"/>
                </a:ext>
              </a:extLst>
            </p:cNvPr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>
              <a:off x="4184651" y="6634164"/>
              <a:ext cx="546100" cy="466725"/>
            </a:xfrm>
            <a:custGeom>
              <a:avLst/>
              <a:gdLst>
                <a:gd name="T0" fmla="*/ 361 w 420"/>
                <a:gd name="T1" fmla="*/ 39 h 341"/>
                <a:gd name="T2" fmla="*/ 403 w 420"/>
                <a:gd name="T3" fmla="*/ 16 h 341"/>
                <a:gd name="T4" fmla="*/ 420 w 420"/>
                <a:gd name="T5" fmla="*/ 6 h 341"/>
                <a:gd name="T6" fmla="*/ 413 w 420"/>
                <a:gd name="T7" fmla="*/ 0 h 341"/>
                <a:gd name="T8" fmla="*/ 349 w 420"/>
                <a:gd name="T9" fmla="*/ 2 h 341"/>
                <a:gd name="T10" fmla="*/ 285 w 420"/>
                <a:gd name="T11" fmla="*/ 0 h 341"/>
                <a:gd name="T12" fmla="*/ 275 w 420"/>
                <a:gd name="T13" fmla="*/ 10 h 341"/>
                <a:gd name="T14" fmla="*/ 289 w 420"/>
                <a:gd name="T15" fmla="*/ 16 h 341"/>
                <a:gd name="T16" fmla="*/ 308 w 420"/>
                <a:gd name="T17" fmla="*/ 17 h 341"/>
                <a:gd name="T18" fmla="*/ 322 w 420"/>
                <a:gd name="T19" fmla="*/ 25 h 341"/>
                <a:gd name="T20" fmla="*/ 320 w 420"/>
                <a:gd name="T21" fmla="*/ 34 h 341"/>
                <a:gd name="T22" fmla="*/ 290 w 420"/>
                <a:gd name="T23" fmla="*/ 156 h 341"/>
                <a:gd name="T24" fmla="*/ 138 w 420"/>
                <a:gd name="T25" fmla="*/ 156 h 341"/>
                <a:gd name="T26" fmla="*/ 167 w 420"/>
                <a:gd name="T27" fmla="*/ 39 h 341"/>
                <a:gd name="T28" fmla="*/ 209 w 420"/>
                <a:gd name="T29" fmla="*/ 16 h 341"/>
                <a:gd name="T30" fmla="*/ 226 w 420"/>
                <a:gd name="T31" fmla="*/ 6 h 341"/>
                <a:gd name="T32" fmla="*/ 219 w 420"/>
                <a:gd name="T33" fmla="*/ 0 h 341"/>
                <a:gd name="T34" fmla="*/ 155 w 420"/>
                <a:gd name="T35" fmla="*/ 2 h 341"/>
                <a:gd name="T36" fmla="*/ 91 w 420"/>
                <a:gd name="T37" fmla="*/ 0 h 341"/>
                <a:gd name="T38" fmla="*/ 81 w 420"/>
                <a:gd name="T39" fmla="*/ 10 h 341"/>
                <a:gd name="T40" fmla="*/ 95 w 420"/>
                <a:gd name="T41" fmla="*/ 16 h 341"/>
                <a:gd name="T42" fmla="*/ 114 w 420"/>
                <a:gd name="T43" fmla="*/ 17 h 341"/>
                <a:gd name="T44" fmla="*/ 128 w 420"/>
                <a:gd name="T45" fmla="*/ 25 h 341"/>
                <a:gd name="T46" fmla="*/ 126 w 420"/>
                <a:gd name="T47" fmla="*/ 34 h 341"/>
                <a:gd name="T48" fmla="*/ 59 w 420"/>
                <a:gd name="T49" fmla="*/ 302 h 341"/>
                <a:gd name="T50" fmla="*/ 14 w 420"/>
                <a:gd name="T51" fmla="*/ 326 h 341"/>
                <a:gd name="T52" fmla="*/ 0 w 420"/>
                <a:gd name="T53" fmla="*/ 336 h 341"/>
                <a:gd name="T54" fmla="*/ 7 w 420"/>
                <a:gd name="T55" fmla="*/ 341 h 341"/>
                <a:gd name="T56" fmla="*/ 70 w 420"/>
                <a:gd name="T57" fmla="*/ 340 h 341"/>
                <a:gd name="T58" fmla="*/ 102 w 420"/>
                <a:gd name="T59" fmla="*/ 340 h 341"/>
                <a:gd name="T60" fmla="*/ 135 w 420"/>
                <a:gd name="T61" fmla="*/ 341 h 341"/>
                <a:gd name="T62" fmla="*/ 145 w 420"/>
                <a:gd name="T63" fmla="*/ 331 h 341"/>
                <a:gd name="T64" fmla="*/ 131 w 420"/>
                <a:gd name="T65" fmla="*/ 326 h 341"/>
                <a:gd name="T66" fmla="*/ 98 w 420"/>
                <a:gd name="T67" fmla="*/ 317 h 341"/>
                <a:gd name="T68" fmla="*/ 100 w 420"/>
                <a:gd name="T69" fmla="*/ 308 h 341"/>
                <a:gd name="T70" fmla="*/ 134 w 420"/>
                <a:gd name="T71" fmla="*/ 171 h 341"/>
                <a:gd name="T72" fmla="*/ 286 w 420"/>
                <a:gd name="T73" fmla="*/ 171 h 341"/>
                <a:gd name="T74" fmla="*/ 251 w 420"/>
                <a:gd name="T75" fmla="*/ 309 h 341"/>
                <a:gd name="T76" fmla="*/ 206 w 420"/>
                <a:gd name="T77" fmla="*/ 326 h 341"/>
                <a:gd name="T78" fmla="*/ 194 w 420"/>
                <a:gd name="T79" fmla="*/ 336 h 341"/>
                <a:gd name="T80" fmla="*/ 201 w 420"/>
                <a:gd name="T81" fmla="*/ 341 h 341"/>
                <a:gd name="T82" fmla="*/ 264 w 420"/>
                <a:gd name="T83" fmla="*/ 340 h 341"/>
                <a:gd name="T84" fmla="*/ 296 w 420"/>
                <a:gd name="T85" fmla="*/ 340 h 341"/>
                <a:gd name="T86" fmla="*/ 329 w 420"/>
                <a:gd name="T87" fmla="*/ 341 h 341"/>
                <a:gd name="T88" fmla="*/ 339 w 420"/>
                <a:gd name="T89" fmla="*/ 331 h 341"/>
                <a:gd name="T90" fmla="*/ 325 w 420"/>
                <a:gd name="T91" fmla="*/ 326 h 341"/>
                <a:gd name="T92" fmla="*/ 292 w 420"/>
                <a:gd name="T93" fmla="*/ 317 h 341"/>
                <a:gd name="T94" fmla="*/ 294 w 420"/>
                <a:gd name="T95" fmla="*/ 308 h 341"/>
                <a:gd name="T96" fmla="*/ 361 w 420"/>
                <a:gd name="T97" fmla="*/ 3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0" h="341">
                  <a:moveTo>
                    <a:pt x="361" y="39"/>
                  </a:moveTo>
                  <a:cubicBezTo>
                    <a:pt x="366" y="21"/>
                    <a:pt x="367" y="16"/>
                    <a:pt x="403" y="16"/>
                  </a:cubicBezTo>
                  <a:cubicBezTo>
                    <a:pt x="416" y="16"/>
                    <a:pt x="420" y="16"/>
                    <a:pt x="420" y="6"/>
                  </a:cubicBezTo>
                  <a:cubicBezTo>
                    <a:pt x="420" y="0"/>
                    <a:pt x="414" y="0"/>
                    <a:pt x="413" y="0"/>
                  </a:cubicBezTo>
                  <a:cubicBezTo>
                    <a:pt x="399" y="0"/>
                    <a:pt x="363" y="2"/>
                    <a:pt x="349" y="2"/>
                  </a:cubicBezTo>
                  <a:cubicBezTo>
                    <a:pt x="335" y="2"/>
                    <a:pt x="299" y="0"/>
                    <a:pt x="285" y="0"/>
                  </a:cubicBezTo>
                  <a:cubicBezTo>
                    <a:pt x="281" y="0"/>
                    <a:pt x="275" y="0"/>
                    <a:pt x="275" y="10"/>
                  </a:cubicBezTo>
                  <a:cubicBezTo>
                    <a:pt x="275" y="16"/>
                    <a:pt x="280" y="16"/>
                    <a:pt x="289" y="16"/>
                  </a:cubicBezTo>
                  <a:cubicBezTo>
                    <a:pt x="290" y="16"/>
                    <a:pt x="300" y="16"/>
                    <a:pt x="308" y="17"/>
                  </a:cubicBezTo>
                  <a:cubicBezTo>
                    <a:pt x="317" y="18"/>
                    <a:pt x="322" y="18"/>
                    <a:pt x="322" y="25"/>
                  </a:cubicBezTo>
                  <a:cubicBezTo>
                    <a:pt x="322" y="27"/>
                    <a:pt x="321" y="28"/>
                    <a:pt x="320" y="34"/>
                  </a:cubicBezTo>
                  <a:lnTo>
                    <a:pt x="290" y="156"/>
                  </a:lnTo>
                  <a:lnTo>
                    <a:pt x="138" y="156"/>
                  </a:lnTo>
                  <a:lnTo>
                    <a:pt x="167" y="39"/>
                  </a:lnTo>
                  <a:cubicBezTo>
                    <a:pt x="172" y="21"/>
                    <a:pt x="173" y="16"/>
                    <a:pt x="209" y="16"/>
                  </a:cubicBezTo>
                  <a:cubicBezTo>
                    <a:pt x="222" y="16"/>
                    <a:pt x="226" y="16"/>
                    <a:pt x="226" y="6"/>
                  </a:cubicBezTo>
                  <a:cubicBezTo>
                    <a:pt x="226" y="0"/>
                    <a:pt x="221" y="0"/>
                    <a:pt x="219" y="0"/>
                  </a:cubicBezTo>
                  <a:cubicBezTo>
                    <a:pt x="205" y="0"/>
                    <a:pt x="169" y="2"/>
                    <a:pt x="155" y="2"/>
                  </a:cubicBezTo>
                  <a:cubicBezTo>
                    <a:pt x="141" y="2"/>
                    <a:pt x="105" y="0"/>
                    <a:pt x="91" y="0"/>
                  </a:cubicBezTo>
                  <a:cubicBezTo>
                    <a:pt x="87" y="0"/>
                    <a:pt x="81" y="0"/>
                    <a:pt x="81" y="10"/>
                  </a:cubicBezTo>
                  <a:cubicBezTo>
                    <a:pt x="81" y="16"/>
                    <a:pt x="86" y="16"/>
                    <a:pt x="95" y="16"/>
                  </a:cubicBezTo>
                  <a:cubicBezTo>
                    <a:pt x="96" y="16"/>
                    <a:pt x="106" y="16"/>
                    <a:pt x="114" y="17"/>
                  </a:cubicBezTo>
                  <a:cubicBezTo>
                    <a:pt x="123" y="18"/>
                    <a:pt x="128" y="18"/>
                    <a:pt x="128" y="25"/>
                  </a:cubicBezTo>
                  <a:cubicBezTo>
                    <a:pt x="128" y="27"/>
                    <a:pt x="127" y="28"/>
                    <a:pt x="126" y="34"/>
                  </a:cubicBezTo>
                  <a:lnTo>
                    <a:pt x="59" y="302"/>
                  </a:lnTo>
                  <a:cubicBezTo>
                    <a:pt x="54" y="322"/>
                    <a:pt x="53" y="326"/>
                    <a:pt x="14" y="326"/>
                  </a:cubicBezTo>
                  <a:cubicBezTo>
                    <a:pt x="5" y="326"/>
                    <a:pt x="0" y="326"/>
                    <a:pt x="0" y="336"/>
                  </a:cubicBezTo>
                  <a:cubicBezTo>
                    <a:pt x="0" y="341"/>
                    <a:pt x="6" y="341"/>
                    <a:pt x="7" y="341"/>
                  </a:cubicBezTo>
                  <a:cubicBezTo>
                    <a:pt x="21" y="341"/>
                    <a:pt x="56" y="340"/>
                    <a:pt x="70" y="340"/>
                  </a:cubicBezTo>
                  <a:cubicBezTo>
                    <a:pt x="81" y="340"/>
                    <a:pt x="92" y="340"/>
                    <a:pt x="102" y="340"/>
                  </a:cubicBezTo>
                  <a:cubicBezTo>
                    <a:pt x="113" y="340"/>
                    <a:pt x="124" y="341"/>
                    <a:pt x="135" y="341"/>
                  </a:cubicBezTo>
                  <a:cubicBezTo>
                    <a:pt x="139" y="341"/>
                    <a:pt x="145" y="341"/>
                    <a:pt x="145" y="331"/>
                  </a:cubicBezTo>
                  <a:cubicBezTo>
                    <a:pt x="145" y="326"/>
                    <a:pt x="140" y="326"/>
                    <a:pt x="131" y="326"/>
                  </a:cubicBezTo>
                  <a:cubicBezTo>
                    <a:pt x="112" y="326"/>
                    <a:pt x="98" y="326"/>
                    <a:pt x="98" y="317"/>
                  </a:cubicBezTo>
                  <a:cubicBezTo>
                    <a:pt x="98" y="314"/>
                    <a:pt x="99" y="311"/>
                    <a:pt x="100" y="308"/>
                  </a:cubicBezTo>
                  <a:lnTo>
                    <a:pt x="134" y="171"/>
                  </a:lnTo>
                  <a:lnTo>
                    <a:pt x="286" y="171"/>
                  </a:lnTo>
                  <a:cubicBezTo>
                    <a:pt x="265" y="254"/>
                    <a:pt x="253" y="302"/>
                    <a:pt x="251" y="309"/>
                  </a:cubicBezTo>
                  <a:cubicBezTo>
                    <a:pt x="246" y="325"/>
                    <a:pt x="237" y="326"/>
                    <a:pt x="206" y="326"/>
                  </a:cubicBezTo>
                  <a:cubicBezTo>
                    <a:pt x="199" y="326"/>
                    <a:pt x="194" y="326"/>
                    <a:pt x="194" y="336"/>
                  </a:cubicBezTo>
                  <a:cubicBezTo>
                    <a:pt x="194" y="341"/>
                    <a:pt x="200" y="341"/>
                    <a:pt x="201" y="341"/>
                  </a:cubicBezTo>
                  <a:cubicBezTo>
                    <a:pt x="215" y="341"/>
                    <a:pt x="250" y="340"/>
                    <a:pt x="264" y="340"/>
                  </a:cubicBezTo>
                  <a:cubicBezTo>
                    <a:pt x="275" y="340"/>
                    <a:pt x="286" y="340"/>
                    <a:pt x="296" y="340"/>
                  </a:cubicBezTo>
                  <a:cubicBezTo>
                    <a:pt x="307" y="340"/>
                    <a:pt x="318" y="341"/>
                    <a:pt x="329" y="341"/>
                  </a:cubicBezTo>
                  <a:cubicBezTo>
                    <a:pt x="333" y="341"/>
                    <a:pt x="339" y="341"/>
                    <a:pt x="339" y="331"/>
                  </a:cubicBezTo>
                  <a:cubicBezTo>
                    <a:pt x="339" y="326"/>
                    <a:pt x="334" y="326"/>
                    <a:pt x="325" y="326"/>
                  </a:cubicBezTo>
                  <a:cubicBezTo>
                    <a:pt x="306" y="326"/>
                    <a:pt x="292" y="326"/>
                    <a:pt x="292" y="317"/>
                  </a:cubicBezTo>
                  <a:cubicBezTo>
                    <a:pt x="292" y="314"/>
                    <a:pt x="293" y="311"/>
                    <a:pt x="294" y="308"/>
                  </a:cubicBezTo>
                  <a:lnTo>
                    <a:pt x="361" y="3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190 1">
              <a:extLst>
                <a:ext uri="{FF2B5EF4-FFF2-40B4-BE49-F238E27FC236}">
                  <a16:creationId xmlns:a16="http://schemas.microsoft.com/office/drawing/2014/main" id="{A4DD8905-A3E8-4CB4-852F-E00B75F3780A}"/>
                </a:ext>
              </a:extLst>
            </p:cNvPr>
            <p:cNvSpPr>
              <a:spLocks/>
            </p:cNvSpPr>
            <p:nvPr>
              <p:custDataLst>
                <p:tags r:id="rId86"/>
              </p:custDataLst>
            </p:nvPr>
          </p:nvSpPr>
          <p:spPr bwMode="auto">
            <a:xfrm>
              <a:off x="4814889" y="6589714"/>
              <a:ext cx="149225" cy="681038"/>
            </a:xfrm>
            <a:custGeom>
              <a:avLst/>
              <a:gdLst>
                <a:gd name="T0" fmla="*/ 115 w 115"/>
                <a:gd name="T1" fmla="*/ 494 h 499"/>
                <a:gd name="T2" fmla="*/ 107 w 115"/>
                <a:gd name="T3" fmla="*/ 483 h 499"/>
                <a:gd name="T4" fmla="*/ 29 w 115"/>
                <a:gd name="T5" fmla="*/ 249 h 499"/>
                <a:gd name="T6" fmla="*/ 109 w 115"/>
                <a:gd name="T7" fmla="*/ 13 h 499"/>
                <a:gd name="T8" fmla="*/ 115 w 115"/>
                <a:gd name="T9" fmla="*/ 5 h 499"/>
                <a:gd name="T10" fmla="*/ 110 w 115"/>
                <a:gd name="T11" fmla="*/ 0 h 499"/>
                <a:gd name="T12" fmla="*/ 31 w 115"/>
                <a:gd name="T13" fmla="*/ 97 h 499"/>
                <a:gd name="T14" fmla="*/ 0 w 115"/>
                <a:gd name="T15" fmla="*/ 249 h 499"/>
                <a:gd name="T16" fmla="*/ 33 w 115"/>
                <a:gd name="T17" fmla="*/ 405 h 499"/>
                <a:gd name="T18" fmla="*/ 110 w 115"/>
                <a:gd name="T19" fmla="*/ 499 h 499"/>
                <a:gd name="T20" fmla="*/ 115 w 115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494"/>
                  </a:moveTo>
                  <a:cubicBezTo>
                    <a:pt x="115" y="492"/>
                    <a:pt x="115" y="491"/>
                    <a:pt x="107" y="483"/>
                  </a:cubicBezTo>
                  <a:cubicBezTo>
                    <a:pt x="45" y="420"/>
                    <a:pt x="29" y="326"/>
                    <a:pt x="29" y="249"/>
                  </a:cubicBezTo>
                  <a:cubicBezTo>
                    <a:pt x="29" y="163"/>
                    <a:pt x="48" y="76"/>
                    <a:pt x="109" y="13"/>
                  </a:cubicBezTo>
                  <a:cubicBezTo>
                    <a:pt x="115" y="7"/>
                    <a:pt x="115" y="6"/>
                    <a:pt x="115" y="5"/>
                  </a:cubicBezTo>
                  <a:cubicBezTo>
                    <a:pt x="115" y="1"/>
                    <a:pt x="113" y="0"/>
                    <a:pt x="110" y="0"/>
                  </a:cubicBezTo>
                  <a:cubicBezTo>
                    <a:pt x="105" y="0"/>
                    <a:pt x="61" y="34"/>
                    <a:pt x="31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5" y="349"/>
                    <a:pt x="33" y="405"/>
                  </a:cubicBezTo>
                  <a:cubicBezTo>
                    <a:pt x="63" y="466"/>
                    <a:pt x="105" y="499"/>
                    <a:pt x="110" y="499"/>
                  </a:cubicBezTo>
                  <a:cubicBezTo>
                    <a:pt x="113" y="499"/>
                    <a:pt x="115" y="497"/>
                    <a:pt x="115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191 1">
              <a:extLst>
                <a:ext uri="{FF2B5EF4-FFF2-40B4-BE49-F238E27FC236}">
                  <a16:creationId xmlns:a16="http://schemas.microsoft.com/office/drawing/2014/main" id="{9CAB98A0-4C52-4B41-8C56-931A22C6EB42}"/>
                </a:ext>
              </a:extLst>
            </p:cNvPr>
            <p:cNvSpPr>
              <a:spLocks/>
            </p:cNvSpPr>
            <p:nvPr>
              <p:custDataLst>
                <p:tags r:id="rId87"/>
              </p:custDataLst>
            </p:nvPr>
          </p:nvSpPr>
          <p:spPr bwMode="auto">
            <a:xfrm>
              <a:off x="5033964" y="6646864"/>
              <a:ext cx="258763" cy="454025"/>
            </a:xfrm>
            <a:custGeom>
              <a:avLst/>
              <a:gdLst>
                <a:gd name="T0" fmla="*/ 38 w 199"/>
                <a:gd name="T1" fmla="*/ 294 h 332"/>
                <a:gd name="T2" fmla="*/ 91 w 199"/>
                <a:gd name="T3" fmla="*/ 242 h 332"/>
                <a:gd name="T4" fmla="*/ 199 w 199"/>
                <a:gd name="T5" fmla="*/ 97 h 332"/>
                <a:gd name="T6" fmla="*/ 93 w 199"/>
                <a:gd name="T7" fmla="*/ 0 h 332"/>
                <a:gd name="T8" fmla="*/ 0 w 199"/>
                <a:gd name="T9" fmla="*/ 90 h 332"/>
                <a:gd name="T10" fmla="*/ 26 w 199"/>
                <a:gd name="T11" fmla="*/ 118 h 332"/>
                <a:gd name="T12" fmla="*/ 52 w 199"/>
                <a:gd name="T13" fmla="*/ 92 h 332"/>
                <a:gd name="T14" fmla="*/ 26 w 199"/>
                <a:gd name="T15" fmla="*/ 66 h 332"/>
                <a:gd name="T16" fmla="*/ 19 w 199"/>
                <a:gd name="T17" fmla="*/ 66 h 332"/>
                <a:gd name="T18" fmla="*/ 87 w 199"/>
                <a:gd name="T19" fmla="*/ 15 h 332"/>
                <a:gd name="T20" fmla="*/ 154 w 199"/>
                <a:gd name="T21" fmla="*/ 97 h 332"/>
                <a:gd name="T22" fmla="*/ 101 w 199"/>
                <a:gd name="T23" fmla="*/ 207 h 332"/>
                <a:gd name="T24" fmla="*/ 6 w 199"/>
                <a:gd name="T25" fmla="*/ 314 h 332"/>
                <a:gd name="T26" fmla="*/ 0 w 199"/>
                <a:gd name="T27" fmla="*/ 332 h 332"/>
                <a:gd name="T28" fmla="*/ 185 w 199"/>
                <a:gd name="T29" fmla="*/ 332 h 332"/>
                <a:gd name="T30" fmla="*/ 199 w 199"/>
                <a:gd name="T31" fmla="*/ 245 h 332"/>
                <a:gd name="T32" fmla="*/ 187 w 199"/>
                <a:gd name="T33" fmla="*/ 245 h 332"/>
                <a:gd name="T34" fmla="*/ 176 w 199"/>
                <a:gd name="T35" fmla="*/ 290 h 332"/>
                <a:gd name="T36" fmla="*/ 128 w 199"/>
                <a:gd name="T37" fmla="*/ 294 h 332"/>
                <a:gd name="T38" fmla="*/ 38 w 199"/>
                <a:gd name="T39" fmla="*/ 294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9" h="332">
                  <a:moveTo>
                    <a:pt x="38" y="294"/>
                  </a:moveTo>
                  <a:lnTo>
                    <a:pt x="91" y="242"/>
                  </a:lnTo>
                  <a:cubicBezTo>
                    <a:pt x="169" y="173"/>
                    <a:pt x="199" y="146"/>
                    <a:pt x="199" y="97"/>
                  </a:cubicBezTo>
                  <a:cubicBezTo>
                    <a:pt x="199" y="40"/>
                    <a:pt x="154" y="0"/>
                    <a:pt x="93" y="0"/>
                  </a:cubicBezTo>
                  <a:cubicBezTo>
                    <a:pt x="37" y="0"/>
                    <a:pt x="0" y="46"/>
                    <a:pt x="0" y="90"/>
                  </a:cubicBezTo>
                  <a:cubicBezTo>
                    <a:pt x="0" y="118"/>
                    <a:pt x="25" y="118"/>
                    <a:pt x="26" y="118"/>
                  </a:cubicBezTo>
                  <a:cubicBezTo>
                    <a:pt x="35" y="118"/>
                    <a:pt x="52" y="112"/>
                    <a:pt x="52" y="92"/>
                  </a:cubicBezTo>
                  <a:cubicBezTo>
                    <a:pt x="52" y="79"/>
                    <a:pt x="43" y="66"/>
                    <a:pt x="26" y="66"/>
                  </a:cubicBezTo>
                  <a:cubicBezTo>
                    <a:pt x="22" y="66"/>
                    <a:pt x="21" y="66"/>
                    <a:pt x="19" y="66"/>
                  </a:cubicBezTo>
                  <a:cubicBezTo>
                    <a:pt x="31" y="34"/>
                    <a:pt x="58" y="15"/>
                    <a:pt x="87" y="15"/>
                  </a:cubicBezTo>
                  <a:cubicBezTo>
                    <a:pt x="132" y="15"/>
                    <a:pt x="154" y="56"/>
                    <a:pt x="154" y="97"/>
                  </a:cubicBezTo>
                  <a:cubicBezTo>
                    <a:pt x="154" y="136"/>
                    <a:pt x="129" y="176"/>
                    <a:pt x="101" y="207"/>
                  </a:cubicBezTo>
                  <a:lnTo>
                    <a:pt x="6" y="314"/>
                  </a:lnTo>
                  <a:cubicBezTo>
                    <a:pt x="0" y="319"/>
                    <a:pt x="0" y="320"/>
                    <a:pt x="0" y="332"/>
                  </a:cubicBezTo>
                  <a:lnTo>
                    <a:pt x="185" y="332"/>
                  </a:lnTo>
                  <a:lnTo>
                    <a:pt x="199" y="245"/>
                  </a:lnTo>
                  <a:lnTo>
                    <a:pt x="187" y="245"/>
                  </a:lnTo>
                  <a:cubicBezTo>
                    <a:pt x="184" y="260"/>
                    <a:pt x="181" y="282"/>
                    <a:pt x="176" y="290"/>
                  </a:cubicBezTo>
                  <a:cubicBezTo>
                    <a:pt x="172" y="294"/>
                    <a:pt x="139" y="294"/>
                    <a:pt x="128" y="294"/>
                  </a:cubicBezTo>
                  <a:lnTo>
                    <a:pt x="38" y="2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192 1">
              <a:extLst>
                <a:ext uri="{FF2B5EF4-FFF2-40B4-BE49-F238E27FC236}">
                  <a16:creationId xmlns:a16="http://schemas.microsoft.com/office/drawing/2014/main" id="{17CA1768-1EA3-42B5-9AA8-538CBEC4E7A9}"/>
                </a:ext>
              </a:extLst>
            </p:cNvPr>
            <p:cNvSpPr>
              <a:spLocks noEditPoints="1"/>
            </p:cNvSpPr>
            <p:nvPr>
              <p:custDataLst>
                <p:tags r:id="rId88"/>
              </p:custDataLst>
            </p:nvPr>
          </p:nvSpPr>
          <p:spPr bwMode="auto">
            <a:xfrm>
              <a:off x="5562601" y="6807201"/>
              <a:ext cx="66675" cy="293688"/>
            </a:xfrm>
            <a:custGeom>
              <a:avLst/>
              <a:gdLst>
                <a:gd name="T0" fmla="*/ 52 w 52"/>
                <a:gd name="T1" fmla="*/ 26 h 215"/>
                <a:gd name="T2" fmla="*/ 26 w 52"/>
                <a:gd name="T3" fmla="*/ 0 h 215"/>
                <a:gd name="T4" fmla="*/ 0 w 52"/>
                <a:gd name="T5" fmla="*/ 26 h 215"/>
                <a:gd name="T6" fmla="*/ 26 w 52"/>
                <a:gd name="T7" fmla="*/ 53 h 215"/>
                <a:gd name="T8" fmla="*/ 52 w 52"/>
                <a:gd name="T9" fmla="*/ 26 h 215"/>
                <a:gd name="T10" fmla="*/ 52 w 52"/>
                <a:gd name="T11" fmla="*/ 189 h 215"/>
                <a:gd name="T12" fmla="*/ 26 w 52"/>
                <a:gd name="T13" fmla="*/ 162 h 215"/>
                <a:gd name="T14" fmla="*/ 0 w 52"/>
                <a:gd name="T15" fmla="*/ 189 h 215"/>
                <a:gd name="T16" fmla="*/ 26 w 52"/>
                <a:gd name="T17" fmla="*/ 215 h 215"/>
                <a:gd name="T18" fmla="*/ 52 w 52"/>
                <a:gd name="T19" fmla="*/ 18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215">
                  <a:moveTo>
                    <a:pt x="52" y="26"/>
                  </a:moveTo>
                  <a:cubicBezTo>
                    <a:pt x="52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2" y="41"/>
                    <a:pt x="52" y="26"/>
                  </a:cubicBezTo>
                  <a:close/>
                  <a:moveTo>
                    <a:pt x="52" y="189"/>
                  </a:moveTo>
                  <a:cubicBezTo>
                    <a:pt x="52" y="174"/>
                    <a:pt x="41" y="162"/>
                    <a:pt x="26" y="162"/>
                  </a:cubicBezTo>
                  <a:cubicBezTo>
                    <a:pt x="12" y="162"/>
                    <a:pt x="0" y="174"/>
                    <a:pt x="0" y="189"/>
                  </a:cubicBezTo>
                  <a:cubicBezTo>
                    <a:pt x="0" y="203"/>
                    <a:pt x="12" y="215"/>
                    <a:pt x="26" y="215"/>
                  </a:cubicBezTo>
                  <a:cubicBezTo>
                    <a:pt x="41" y="215"/>
                    <a:pt x="52" y="203"/>
                    <a:pt x="52" y="18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Freeform 193 1">
              <a:extLst>
                <a:ext uri="{FF2B5EF4-FFF2-40B4-BE49-F238E27FC236}">
                  <a16:creationId xmlns:a16="http://schemas.microsoft.com/office/drawing/2014/main" id="{A334070B-E548-4EDA-9186-87D105C05C91}"/>
                </a:ext>
              </a:extLst>
            </p:cNvPr>
            <p:cNvSpPr>
              <a:spLocks noEditPoints="1"/>
            </p:cNvSpPr>
            <p:nvPr>
              <p:custDataLst>
                <p:tags r:id="rId89"/>
              </p:custDataLst>
            </p:nvPr>
          </p:nvSpPr>
          <p:spPr bwMode="auto">
            <a:xfrm>
              <a:off x="5884864" y="6796089"/>
              <a:ext cx="250825" cy="312738"/>
            </a:xfrm>
            <a:custGeom>
              <a:avLst/>
              <a:gdLst>
                <a:gd name="T0" fmla="*/ 41 w 193"/>
                <a:gd name="T1" fmla="*/ 97 h 229"/>
                <a:gd name="T2" fmla="*/ 103 w 193"/>
                <a:gd name="T3" fmla="*/ 11 h 229"/>
                <a:gd name="T4" fmla="*/ 160 w 193"/>
                <a:gd name="T5" fmla="*/ 97 h 229"/>
                <a:gd name="T6" fmla="*/ 41 w 193"/>
                <a:gd name="T7" fmla="*/ 97 h 229"/>
                <a:gd name="T8" fmla="*/ 41 w 193"/>
                <a:gd name="T9" fmla="*/ 108 h 229"/>
                <a:gd name="T10" fmla="*/ 180 w 193"/>
                <a:gd name="T11" fmla="*/ 108 h 229"/>
                <a:gd name="T12" fmla="*/ 193 w 193"/>
                <a:gd name="T13" fmla="*/ 97 h 229"/>
                <a:gd name="T14" fmla="*/ 103 w 193"/>
                <a:gd name="T15" fmla="*/ 0 h 229"/>
                <a:gd name="T16" fmla="*/ 0 w 193"/>
                <a:gd name="T17" fmla="*/ 113 h 229"/>
                <a:gd name="T18" fmla="*/ 109 w 193"/>
                <a:gd name="T19" fmla="*/ 229 h 229"/>
                <a:gd name="T20" fmla="*/ 193 w 193"/>
                <a:gd name="T21" fmla="*/ 164 h 229"/>
                <a:gd name="T22" fmla="*/ 186 w 193"/>
                <a:gd name="T23" fmla="*/ 158 h 229"/>
                <a:gd name="T24" fmla="*/ 180 w 193"/>
                <a:gd name="T25" fmla="*/ 165 h 229"/>
                <a:gd name="T26" fmla="*/ 112 w 193"/>
                <a:gd name="T27" fmla="*/ 216 h 229"/>
                <a:gd name="T28" fmla="*/ 56 w 193"/>
                <a:gd name="T29" fmla="*/ 183 h 229"/>
                <a:gd name="T30" fmla="*/ 41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1" y="97"/>
                  </a:moveTo>
                  <a:cubicBezTo>
                    <a:pt x="44" y="23"/>
                    <a:pt x="86" y="11"/>
                    <a:pt x="103" y="11"/>
                  </a:cubicBezTo>
                  <a:cubicBezTo>
                    <a:pt x="155" y="11"/>
                    <a:pt x="160" y="78"/>
                    <a:pt x="160" y="97"/>
                  </a:cubicBezTo>
                  <a:lnTo>
                    <a:pt x="41" y="97"/>
                  </a:lnTo>
                  <a:close/>
                  <a:moveTo>
                    <a:pt x="41" y="108"/>
                  </a:moveTo>
                  <a:lnTo>
                    <a:pt x="180" y="108"/>
                  </a:lnTo>
                  <a:cubicBezTo>
                    <a:pt x="191" y="108"/>
                    <a:pt x="193" y="108"/>
                    <a:pt x="193" y="97"/>
                  </a:cubicBezTo>
                  <a:cubicBezTo>
                    <a:pt x="193" y="48"/>
                    <a:pt x="166" y="0"/>
                    <a:pt x="103" y="0"/>
                  </a:cubicBezTo>
                  <a:cubicBezTo>
                    <a:pt x="45" y="0"/>
                    <a:pt x="0" y="51"/>
                    <a:pt x="0" y="113"/>
                  </a:cubicBezTo>
                  <a:cubicBezTo>
                    <a:pt x="0" y="180"/>
                    <a:pt x="52" y="229"/>
                    <a:pt x="109" y="229"/>
                  </a:cubicBezTo>
                  <a:cubicBezTo>
                    <a:pt x="170" y="229"/>
                    <a:pt x="193" y="173"/>
                    <a:pt x="193" y="164"/>
                  </a:cubicBezTo>
                  <a:cubicBezTo>
                    <a:pt x="193" y="159"/>
                    <a:pt x="188" y="158"/>
                    <a:pt x="186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2" y="216"/>
                    <a:pt x="117" y="216"/>
                    <a:pt x="112" y="216"/>
                  </a:cubicBezTo>
                  <a:cubicBezTo>
                    <a:pt x="87" y="216"/>
                    <a:pt x="67" y="201"/>
                    <a:pt x="56" y="183"/>
                  </a:cubicBezTo>
                  <a:cubicBezTo>
                    <a:pt x="41" y="159"/>
                    <a:pt x="41" y="126"/>
                    <a:pt x="41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Freeform 194 1">
              <a:extLst>
                <a:ext uri="{FF2B5EF4-FFF2-40B4-BE49-F238E27FC236}">
                  <a16:creationId xmlns:a16="http://schemas.microsoft.com/office/drawing/2014/main" id="{3F53368A-6D86-4031-A566-CFD3289A5794}"/>
                </a:ext>
              </a:extLst>
            </p:cNvPr>
            <p:cNvSpPr>
              <a:spLocks/>
            </p:cNvSpPr>
            <p:nvPr>
              <p:custDataLst>
                <p:tags r:id="rId90"/>
              </p:custDataLst>
            </p:nvPr>
          </p:nvSpPr>
          <p:spPr bwMode="auto">
            <a:xfrm>
              <a:off x="6173789" y="6799264"/>
              <a:ext cx="327025" cy="301625"/>
            </a:xfrm>
            <a:custGeom>
              <a:avLst/>
              <a:gdLst>
                <a:gd name="T0" fmla="*/ 39 w 251"/>
                <a:gd name="T1" fmla="*/ 48 h 220"/>
                <a:gd name="T2" fmla="*/ 39 w 251"/>
                <a:gd name="T3" fmla="*/ 182 h 220"/>
                <a:gd name="T4" fmla="*/ 0 w 251"/>
                <a:gd name="T5" fmla="*/ 205 h 220"/>
                <a:gd name="T6" fmla="*/ 0 w 251"/>
                <a:gd name="T7" fmla="*/ 220 h 220"/>
                <a:gd name="T8" fmla="*/ 56 w 251"/>
                <a:gd name="T9" fmla="*/ 219 h 220"/>
                <a:gd name="T10" fmla="*/ 112 w 251"/>
                <a:gd name="T11" fmla="*/ 220 h 220"/>
                <a:gd name="T12" fmla="*/ 112 w 251"/>
                <a:gd name="T13" fmla="*/ 205 h 220"/>
                <a:gd name="T14" fmla="*/ 73 w 251"/>
                <a:gd name="T15" fmla="*/ 182 h 220"/>
                <a:gd name="T16" fmla="*/ 73 w 251"/>
                <a:gd name="T17" fmla="*/ 90 h 220"/>
                <a:gd name="T18" fmla="*/ 141 w 251"/>
                <a:gd name="T19" fmla="*/ 11 h 220"/>
                <a:gd name="T20" fmla="*/ 177 w 251"/>
                <a:gd name="T21" fmla="*/ 66 h 220"/>
                <a:gd name="T22" fmla="*/ 177 w 251"/>
                <a:gd name="T23" fmla="*/ 182 h 220"/>
                <a:gd name="T24" fmla="*/ 139 w 251"/>
                <a:gd name="T25" fmla="*/ 205 h 220"/>
                <a:gd name="T26" fmla="*/ 139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4 h 220"/>
                <a:gd name="T38" fmla="*/ 196 w 251"/>
                <a:gd name="T39" fmla="*/ 18 h 220"/>
                <a:gd name="T40" fmla="*/ 144 w 251"/>
                <a:gd name="T41" fmla="*/ 0 h 220"/>
                <a:gd name="T42" fmla="*/ 70 w 251"/>
                <a:gd name="T43" fmla="*/ 52 h 220"/>
                <a:gd name="T44" fmla="*/ 70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8"/>
                  </a:move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7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2"/>
                  </a:cubicBezTo>
                  <a:lnTo>
                    <a:pt x="73" y="90"/>
                  </a:lnTo>
                  <a:cubicBezTo>
                    <a:pt x="73" y="38"/>
                    <a:pt x="109" y="11"/>
                    <a:pt x="141" y="11"/>
                  </a:cubicBezTo>
                  <a:cubicBezTo>
                    <a:pt x="172" y="11"/>
                    <a:pt x="177" y="37"/>
                    <a:pt x="177" y="66"/>
                  </a:cubicBezTo>
                  <a:lnTo>
                    <a:pt x="177" y="182"/>
                  </a:lnTo>
                  <a:cubicBezTo>
                    <a:pt x="177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2" y="205"/>
                    <a:pt x="212" y="190"/>
                  </a:cubicBezTo>
                  <a:lnTo>
                    <a:pt x="212" y="94"/>
                  </a:lnTo>
                  <a:cubicBezTo>
                    <a:pt x="212" y="51"/>
                    <a:pt x="212" y="36"/>
                    <a:pt x="196" y="18"/>
                  </a:cubicBezTo>
                  <a:cubicBezTo>
                    <a:pt x="189" y="10"/>
                    <a:pt x="173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Freeform 195 1">
              <a:extLst>
                <a:ext uri="{FF2B5EF4-FFF2-40B4-BE49-F238E27FC236}">
                  <a16:creationId xmlns:a16="http://schemas.microsoft.com/office/drawing/2014/main" id="{D98A1A2C-5408-4EBD-9D9E-E9BF9C1ACF69}"/>
                </a:ext>
              </a:extLst>
            </p:cNvPr>
            <p:cNvSpPr>
              <a:spLocks noEditPoints="1"/>
            </p:cNvSpPr>
            <p:nvPr>
              <p:custDataLst>
                <p:tags r:id="rId91"/>
              </p:custDataLst>
            </p:nvPr>
          </p:nvSpPr>
          <p:spPr bwMode="auto">
            <a:xfrm>
              <a:off x="6535739" y="6627814"/>
              <a:ext cx="319088" cy="481013"/>
            </a:xfrm>
            <a:custGeom>
              <a:avLst/>
              <a:gdLst>
                <a:gd name="T0" fmla="*/ 172 w 246"/>
                <a:gd name="T1" fmla="*/ 319 h 352"/>
                <a:gd name="T2" fmla="*/ 172 w 246"/>
                <a:gd name="T3" fmla="*/ 352 h 352"/>
                <a:gd name="T4" fmla="*/ 246 w 246"/>
                <a:gd name="T5" fmla="*/ 346 h 352"/>
                <a:gd name="T6" fmla="*/ 246 w 246"/>
                <a:gd name="T7" fmla="*/ 331 h 352"/>
                <a:gd name="T8" fmla="*/ 207 w 246"/>
                <a:gd name="T9" fmla="*/ 303 h 352"/>
                <a:gd name="T10" fmla="*/ 207 w 246"/>
                <a:gd name="T11" fmla="*/ 0 h 352"/>
                <a:gd name="T12" fmla="*/ 135 w 246"/>
                <a:gd name="T13" fmla="*/ 5 h 352"/>
                <a:gd name="T14" fmla="*/ 135 w 246"/>
                <a:gd name="T15" fmla="*/ 21 h 352"/>
                <a:gd name="T16" fmla="*/ 174 w 246"/>
                <a:gd name="T17" fmla="*/ 49 h 352"/>
                <a:gd name="T18" fmla="*/ 174 w 246"/>
                <a:gd name="T19" fmla="*/ 156 h 352"/>
                <a:gd name="T20" fmla="*/ 111 w 246"/>
                <a:gd name="T21" fmla="*/ 126 h 352"/>
                <a:gd name="T22" fmla="*/ 0 w 246"/>
                <a:gd name="T23" fmla="*/ 239 h 352"/>
                <a:gd name="T24" fmla="*/ 105 w 246"/>
                <a:gd name="T25" fmla="*/ 352 h 352"/>
                <a:gd name="T26" fmla="*/ 172 w 246"/>
                <a:gd name="T27" fmla="*/ 319 h 352"/>
                <a:gd name="T28" fmla="*/ 172 w 246"/>
                <a:gd name="T29" fmla="*/ 185 h 352"/>
                <a:gd name="T30" fmla="*/ 172 w 246"/>
                <a:gd name="T31" fmla="*/ 287 h 352"/>
                <a:gd name="T32" fmla="*/ 167 w 246"/>
                <a:gd name="T33" fmla="*/ 306 h 352"/>
                <a:gd name="T34" fmla="*/ 108 w 246"/>
                <a:gd name="T35" fmla="*/ 341 h 352"/>
                <a:gd name="T36" fmla="*/ 56 w 246"/>
                <a:gd name="T37" fmla="*/ 309 h 352"/>
                <a:gd name="T38" fmla="*/ 41 w 246"/>
                <a:gd name="T39" fmla="*/ 239 h 352"/>
                <a:gd name="T40" fmla="*/ 57 w 246"/>
                <a:gd name="T41" fmla="*/ 168 h 352"/>
                <a:gd name="T42" fmla="*/ 113 w 246"/>
                <a:gd name="T43" fmla="*/ 137 h 352"/>
                <a:gd name="T44" fmla="*/ 167 w 246"/>
                <a:gd name="T45" fmla="*/ 166 h 352"/>
                <a:gd name="T46" fmla="*/ 172 w 246"/>
                <a:gd name="T47" fmla="*/ 185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352">
                  <a:moveTo>
                    <a:pt x="172" y="319"/>
                  </a:moveTo>
                  <a:lnTo>
                    <a:pt x="172" y="352"/>
                  </a:lnTo>
                  <a:lnTo>
                    <a:pt x="246" y="346"/>
                  </a:lnTo>
                  <a:lnTo>
                    <a:pt x="246" y="331"/>
                  </a:lnTo>
                  <a:cubicBezTo>
                    <a:pt x="211" y="331"/>
                    <a:pt x="207" y="327"/>
                    <a:pt x="207" y="303"/>
                  </a:cubicBezTo>
                  <a:lnTo>
                    <a:pt x="207" y="0"/>
                  </a:lnTo>
                  <a:lnTo>
                    <a:pt x="135" y="5"/>
                  </a:lnTo>
                  <a:lnTo>
                    <a:pt x="135" y="21"/>
                  </a:lnTo>
                  <a:cubicBezTo>
                    <a:pt x="170" y="21"/>
                    <a:pt x="174" y="24"/>
                    <a:pt x="174" y="49"/>
                  </a:cubicBezTo>
                  <a:lnTo>
                    <a:pt x="174" y="156"/>
                  </a:lnTo>
                  <a:cubicBezTo>
                    <a:pt x="159" y="139"/>
                    <a:pt x="138" y="126"/>
                    <a:pt x="111" y="126"/>
                  </a:cubicBezTo>
                  <a:cubicBezTo>
                    <a:pt x="52" y="126"/>
                    <a:pt x="0" y="174"/>
                    <a:pt x="0" y="239"/>
                  </a:cubicBezTo>
                  <a:cubicBezTo>
                    <a:pt x="0" y="302"/>
                    <a:pt x="49" y="352"/>
                    <a:pt x="105" y="352"/>
                  </a:cubicBezTo>
                  <a:cubicBezTo>
                    <a:pt x="137" y="352"/>
                    <a:pt x="160" y="335"/>
                    <a:pt x="172" y="319"/>
                  </a:cubicBezTo>
                  <a:close/>
                  <a:moveTo>
                    <a:pt x="172" y="185"/>
                  </a:moveTo>
                  <a:lnTo>
                    <a:pt x="172" y="287"/>
                  </a:lnTo>
                  <a:cubicBezTo>
                    <a:pt x="172" y="296"/>
                    <a:pt x="172" y="297"/>
                    <a:pt x="167" y="306"/>
                  </a:cubicBezTo>
                  <a:cubicBezTo>
                    <a:pt x="152" y="330"/>
                    <a:pt x="129" y="341"/>
                    <a:pt x="108" y="341"/>
                  </a:cubicBezTo>
                  <a:cubicBezTo>
                    <a:pt x="86" y="341"/>
                    <a:pt x="68" y="328"/>
                    <a:pt x="56" y="309"/>
                  </a:cubicBezTo>
                  <a:cubicBezTo>
                    <a:pt x="43" y="288"/>
                    <a:pt x="41" y="260"/>
                    <a:pt x="41" y="239"/>
                  </a:cubicBezTo>
                  <a:cubicBezTo>
                    <a:pt x="41" y="221"/>
                    <a:pt x="42" y="191"/>
                    <a:pt x="57" y="168"/>
                  </a:cubicBezTo>
                  <a:cubicBezTo>
                    <a:pt x="67" y="153"/>
                    <a:pt x="86" y="137"/>
                    <a:pt x="113" y="137"/>
                  </a:cubicBezTo>
                  <a:cubicBezTo>
                    <a:pt x="130" y="137"/>
                    <a:pt x="151" y="144"/>
                    <a:pt x="167" y="166"/>
                  </a:cubicBezTo>
                  <a:cubicBezTo>
                    <a:pt x="172" y="175"/>
                    <a:pt x="172" y="176"/>
                    <a:pt x="172" y="18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Freeform 196 1">
              <a:extLst>
                <a:ext uri="{FF2B5EF4-FFF2-40B4-BE49-F238E27FC236}">
                  <a16:creationId xmlns:a16="http://schemas.microsoft.com/office/drawing/2014/main" id="{0C049315-C579-4564-9B3C-15A3D4AB19F0}"/>
                </a:ext>
              </a:extLst>
            </p:cNvPr>
            <p:cNvSpPr>
              <a:spLocks/>
            </p:cNvSpPr>
            <p:nvPr>
              <p:custDataLst>
                <p:tags r:id="rId92"/>
              </p:custDataLst>
            </p:nvPr>
          </p:nvSpPr>
          <p:spPr bwMode="auto">
            <a:xfrm>
              <a:off x="6910389" y="6589714"/>
              <a:ext cx="150813" cy="681038"/>
            </a:xfrm>
            <a:custGeom>
              <a:avLst/>
              <a:gdLst>
                <a:gd name="T0" fmla="*/ 116 w 116"/>
                <a:gd name="T1" fmla="*/ 249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9 w 116"/>
                <a:gd name="T9" fmla="*/ 16 h 499"/>
                <a:gd name="T10" fmla="*/ 87 w 116"/>
                <a:gd name="T11" fmla="*/ 249 h 499"/>
                <a:gd name="T12" fmla="*/ 6 w 116"/>
                <a:gd name="T13" fmla="*/ 485 h 499"/>
                <a:gd name="T14" fmla="*/ 0 w 116"/>
                <a:gd name="T15" fmla="*/ 494 h 499"/>
                <a:gd name="T16" fmla="*/ 5 w 116"/>
                <a:gd name="T17" fmla="*/ 499 h 499"/>
                <a:gd name="T18" fmla="*/ 84 w 116"/>
                <a:gd name="T19" fmla="*/ 401 h 499"/>
                <a:gd name="T20" fmla="*/ 116 w 116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49"/>
                  </a:moveTo>
                  <a:cubicBezTo>
                    <a:pt x="116" y="210"/>
                    <a:pt x="110" y="150"/>
                    <a:pt x="83" y="94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"/>
                    <a:pt x="0" y="7"/>
                    <a:pt x="9" y="16"/>
                  </a:cubicBezTo>
                  <a:cubicBezTo>
                    <a:pt x="58" y="66"/>
                    <a:pt x="87" y="145"/>
                    <a:pt x="87" y="249"/>
                  </a:cubicBezTo>
                  <a:cubicBezTo>
                    <a:pt x="87" y="335"/>
                    <a:pt x="68" y="422"/>
                    <a:pt x="6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1"/>
                  </a:cubicBezTo>
                  <a:cubicBezTo>
                    <a:pt x="110" y="347"/>
                    <a:pt x="116" y="291"/>
                    <a:pt x="116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Freeform 197 1">
              <a:extLst>
                <a:ext uri="{FF2B5EF4-FFF2-40B4-BE49-F238E27FC236}">
                  <a16:creationId xmlns:a16="http://schemas.microsoft.com/office/drawing/2014/main" id="{FD8A8A75-2212-41DF-A6FF-E4C37A77C1B2}"/>
                </a:ext>
              </a:extLst>
            </p:cNvPr>
            <p:cNvSpPr>
              <a:spLocks/>
            </p:cNvSpPr>
            <p:nvPr>
              <p:custDataLst>
                <p:tags r:id="rId93"/>
              </p:custDataLst>
            </p:nvPr>
          </p:nvSpPr>
          <p:spPr bwMode="auto">
            <a:xfrm>
              <a:off x="7153276" y="6586539"/>
              <a:ext cx="200025" cy="317500"/>
            </a:xfrm>
            <a:custGeom>
              <a:avLst/>
              <a:gdLst>
                <a:gd name="T0" fmla="*/ 154 w 154"/>
                <a:gd name="T1" fmla="*/ 169 h 232"/>
                <a:gd name="T2" fmla="*/ 142 w 154"/>
                <a:gd name="T3" fmla="*/ 169 h 232"/>
                <a:gd name="T4" fmla="*/ 133 w 154"/>
                <a:gd name="T5" fmla="*/ 200 h 232"/>
                <a:gd name="T6" fmla="*/ 99 w 154"/>
                <a:gd name="T7" fmla="*/ 202 h 232"/>
                <a:gd name="T8" fmla="*/ 34 w 154"/>
                <a:gd name="T9" fmla="*/ 202 h 232"/>
                <a:gd name="T10" fmla="*/ 104 w 154"/>
                <a:gd name="T11" fmla="*/ 144 h 232"/>
                <a:gd name="T12" fmla="*/ 154 w 154"/>
                <a:gd name="T13" fmla="*/ 69 h 232"/>
                <a:gd name="T14" fmla="*/ 72 w 154"/>
                <a:gd name="T15" fmla="*/ 0 h 232"/>
                <a:gd name="T16" fmla="*/ 0 w 154"/>
                <a:gd name="T17" fmla="*/ 63 h 232"/>
                <a:gd name="T18" fmla="*/ 18 w 154"/>
                <a:gd name="T19" fmla="*/ 82 h 232"/>
                <a:gd name="T20" fmla="*/ 37 w 154"/>
                <a:gd name="T21" fmla="*/ 64 h 232"/>
                <a:gd name="T22" fmla="*/ 16 w 154"/>
                <a:gd name="T23" fmla="*/ 45 h 232"/>
                <a:gd name="T24" fmla="*/ 67 w 154"/>
                <a:gd name="T25" fmla="*/ 13 h 232"/>
                <a:gd name="T26" fmla="*/ 120 w 154"/>
                <a:gd name="T27" fmla="*/ 69 h 232"/>
                <a:gd name="T28" fmla="*/ 87 w 154"/>
                <a:gd name="T29" fmla="*/ 135 h 232"/>
                <a:gd name="T30" fmla="*/ 3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9"/>
                  </a:moveTo>
                  <a:lnTo>
                    <a:pt x="142" y="169"/>
                  </a:lnTo>
                  <a:cubicBezTo>
                    <a:pt x="141" y="176"/>
                    <a:pt x="138" y="197"/>
                    <a:pt x="133" y="200"/>
                  </a:cubicBezTo>
                  <a:cubicBezTo>
                    <a:pt x="130" y="202"/>
                    <a:pt x="104" y="202"/>
                    <a:pt x="99" y="202"/>
                  </a:cubicBezTo>
                  <a:lnTo>
                    <a:pt x="34" y="202"/>
                  </a:lnTo>
                  <a:cubicBezTo>
                    <a:pt x="71" y="170"/>
                    <a:pt x="83" y="160"/>
                    <a:pt x="104" y="144"/>
                  </a:cubicBezTo>
                  <a:cubicBezTo>
                    <a:pt x="130" y="123"/>
                    <a:pt x="154" y="102"/>
                    <a:pt x="154" y="69"/>
                  </a:cubicBezTo>
                  <a:cubicBezTo>
                    <a:pt x="154" y="26"/>
                    <a:pt x="117" y="0"/>
                    <a:pt x="72" y="0"/>
                  </a:cubicBezTo>
                  <a:cubicBezTo>
                    <a:pt x="29" y="0"/>
                    <a:pt x="0" y="31"/>
                    <a:pt x="0" y="63"/>
                  </a:cubicBezTo>
                  <a:cubicBezTo>
                    <a:pt x="0" y="81"/>
                    <a:pt x="15" y="82"/>
                    <a:pt x="18" y="82"/>
                  </a:cubicBezTo>
                  <a:cubicBezTo>
                    <a:pt x="27" y="82"/>
                    <a:pt x="37" y="77"/>
                    <a:pt x="37" y="64"/>
                  </a:cubicBezTo>
                  <a:cubicBezTo>
                    <a:pt x="37" y="58"/>
                    <a:pt x="34" y="45"/>
                    <a:pt x="16" y="45"/>
                  </a:cubicBezTo>
                  <a:cubicBezTo>
                    <a:pt x="27" y="21"/>
                    <a:pt x="51" y="13"/>
                    <a:pt x="67" y="13"/>
                  </a:cubicBezTo>
                  <a:cubicBezTo>
                    <a:pt x="102" y="13"/>
                    <a:pt x="120" y="40"/>
                    <a:pt x="120" y="69"/>
                  </a:cubicBezTo>
                  <a:cubicBezTo>
                    <a:pt x="120" y="99"/>
                    <a:pt x="99" y="123"/>
                    <a:pt x="87" y="135"/>
                  </a:cubicBezTo>
                  <a:lnTo>
                    <a:pt x="3" y="218"/>
                  </a:lnTo>
                  <a:cubicBezTo>
                    <a:pt x="0" y="222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4" name="Group 773">
            <a:extLst>
              <a:ext uri="{FF2B5EF4-FFF2-40B4-BE49-F238E27FC236}">
                <a16:creationId xmlns:a16="http://schemas.microsoft.com/office/drawing/2014/main" id="{3FC9256C-B3A7-49A6-BE1D-FCC6EFA39503}"/>
              </a:ext>
            </a:extLst>
          </p:cNvPr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9580560" y="6030742"/>
            <a:ext cx="4500981" cy="1143000"/>
            <a:chOff x="8605838" y="5222876"/>
            <a:chExt cx="6338888" cy="1609726"/>
          </a:xfrm>
        </p:grpSpPr>
        <p:sp>
          <p:nvSpPr>
            <p:cNvPr id="502" name="Freeform 204">
              <a:extLst>
                <a:ext uri="{FF2B5EF4-FFF2-40B4-BE49-F238E27FC236}">
                  <a16:creationId xmlns:a16="http://schemas.microsoft.com/office/drawing/2014/main" id="{64DFF199-94C3-455A-B63B-544EF907208C}"/>
                </a:ext>
              </a:extLst>
            </p:cNvPr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8605838" y="5729289"/>
              <a:ext cx="357188" cy="465138"/>
            </a:xfrm>
            <a:custGeom>
              <a:avLst/>
              <a:gdLst>
                <a:gd name="T0" fmla="*/ 274 w 274"/>
                <a:gd name="T1" fmla="*/ 212 h 341"/>
                <a:gd name="T2" fmla="*/ 261 w 274"/>
                <a:gd name="T3" fmla="*/ 212 h 341"/>
                <a:gd name="T4" fmla="*/ 161 w 274"/>
                <a:gd name="T5" fmla="*/ 326 h 341"/>
                <a:gd name="T6" fmla="*/ 120 w 274"/>
                <a:gd name="T7" fmla="*/ 326 h 341"/>
                <a:gd name="T8" fmla="*/ 96 w 274"/>
                <a:gd name="T9" fmla="*/ 306 h 341"/>
                <a:gd name="T10" fmla="*/ 96 w 274"/>
                <a:gd name="T11" fmla="*/ 40 h 341"/>
                <a:gd name="T12" fmla="*/ 143 w 274"/>
                <a:gd name="T13" fmla="*/ 16 h 341"/>
                <a:gd name="T14" fmla="*/ 159 w 274"/>
                <a:gd name="T15" fmla="*/ 16 h 341"/>
                <a:gd name="T16" fmla="*/ 159 w 274"/>
                <a:gd name="T17" fmla="*/ 0 h 341"/>
                <a:gd name="T18" fmla="*/ 76 w 274"/>
                <a:gd name="T19" fmla="*/ 2 h 341"/>
                <a:gd name="T20" fmla="*/ 0 w 274"/>
                <a:gd name="T21" fmla="*/ 0 h 341"/>
                <a:gd name="T22" fmla="*/ 0 w 274"/>
                <a:gd name="T23" fmla="*/ 16 h 341"/>
                <a:gd name="T24" fmla="*/ 12 w 274"/>
                <a:gd name="T25" fmla="*/ 16 h 341"/>
                <a:gd name="T26" fmla="*/ 51 w 274"/>
                <a:gd name="T27" fmla="*/ 39 h 341"/>
                <a:gd name="T28" fmla="*/ 51 w 274"/>
                <a:gd name="T29" fmla="*/ 302 h 341"/>
                <a:gd name="T30" fmla="*/ 12 w 274"/>
                <a:gd name="T31" fmla="*/ 326 h 341"/>
                <a:gd name="T32" fmla="*/ 0 w 274"/>
                <a:gd name="T33" fmla="*/ 326 h 341"/>
                <a:gd name="T34" fmla="*/ 0 w 274"/>
                <a:gd name="T35" fmla="*/ 341 h 341"/>
                <a:gd name="T36" fmla="*/ 260 w 274"/>
                <a:gd name="T37" fmla="*/ 341 h 341"/>
                <a:gd name="T38" fmla="*/ 274 w 274"/>
                <a:gd name="T39" fmla="*/ 21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341">
                  <a:moveTo>
                    <a:pt x="274" y="212"/>
                  </a:moveTo>
                  <a:lnTo>
                    <a:pt x="261" y="212"/>
                  </a:lnTo>
                  <a:cubicBezTo>
                    <a:pt x="256" y="263"/>
                    <a:pt x="249" y="326"/>
                    <a:pt x="161" y="326"/>
                  </a:cubicBezTo>
                  <a:lnTo>
                    <a:pt x="120" y="326"/>
                  </a:lnTo>
                  <a:cubicBezTo>
                    <a:pt x="97" y="326"/>
                    <a:pt x="96" y="322"/>
                    <a:pt x="96" y="306"/>
                  </a:cubicBezTo>
                  <a:lnTo>
                    <a:pt x="96" y="40"/>
                  </a:lnTo>
                  <a:cubicBezTo>
                    <a:pt x="96" y="23"/>
                    <a:pt x="96" y="16"/>
                    <a:pt x="143" y="16"/>
                  </a:cubicBezTo>
                  <a:lnTo>
                    <a:pt x="159" y="16"/>
                  </a:lnTo>
                  <a:lnTo>
                    <a:pt x="159" y="0"/>
                  </a:lnTo>
                  <a:cubicBezTo>
                    <a:pt x="142" y="2"/>
                    <a:pt x="96" y="2"/>
                    <a:pt x="76" y="2"/>
                  </a:cubicBezTo>
                  <a:cubicBezTo>
                    <a:pt x="56" y="2"/>
                    <a:pt x="17" y="2"/>
                    <a:pt x="0" y="0"/>
                  </a:cubicBezTo>
                  <a:lnTo>
                    <a:pt x="0" y="16"/>
                  </a:lnTo>
                  <a:lnTo>
                    <a:pt x="12" y="16"/>
                  </a:lnTo>
                  <a:cubicBezTo>
                    <a:pt x="50" y="16"/>
                    <a:pt x="51" y="21"/>
                    <a:pt x="51" y="39"/>
                  </a:cubicBezTo>
                  <a:lnTo>
                    <a:pt x="51" y="302"/>
                  </a:lnTo>
                  <a:cubicBezTo>
                    <a:pt x="51" y="320"/>
                    <a:pt x="50" y="326"/>
                    <a:pt x="12" y="326"/>
                  </a:cubicBezTo>
                  <a:lnTo>
                    <a:pt x="0" y="326"/>
                  </a:lnTo>
                  <a:lnTo>
                    <a:pt x="0" y="341"/>
                  </a:lnTo>
                  <a:lnTo>
                    <a:pt x="260" y="341"/>
                  </a:lnTo>
                  <a:lnTo>
                    <a:pt x="274" y="21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Freeform 205">
              <a:extLst>
                <a:ext uri="{FF2B5EF4-FFF2-40B4-BE49-F238E27FC236}">
                  <a16:creationId xmlns:a16="http://schemas.microsoft.com/office/drawing/2014/main" id="{FE7BF990-C3A4-4A23-8191-26EA85EF5265}"/>
                </a:ext>
              </a:extLst>
            </p:cNvPr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9012238" y="5738814"/>
              <a:ext cx="139700" cy="455613"/>
            </a:xfrm>
            <a:custGeom>
              <a:avLst/>
              <a:gdLst>
                <a:gd name="T0" fmla="*/ 72 w 107"/>
                <a:gd name="T1" fmla="*/ 114 h 334"/>
                <a:gd name="T2" fmla="*/ 2 w 107"/>
                <a:gd name="T3" fmla="*/ 119 h 334"/>
                <a:gd name="T4" fmla="*/ 2 w 107"/>
                <a:gd name="T5" fmla="*/ 135 h 334"/>
                <a:gd name="T6" fmla="*/ 39 w 107"/>
                <a:gd name="T7" fmla="*/ 162 h 334"/>
                <a:gd name="T8" fmla="*/ 39 w 107"/>
                <a:gd name="T9" fmla="*/ 296 h 334"/>
                <a:gd name="T10" fmla="*/ 0 w 107"/>
                <a:gd name="T11" fmla="*/ 319 h 334"/>
                <a:gd name="T12" fmla="*/ 0 w 107"/>
                <a:gd name="T13" fmla="*/ 334 h 334"/>
                <a:gd name="T14" fmla="*/ 55 w 107"/>
                <a:gd name="T15" fmla="*/ 333 h 334"/>
                <a:gd name="T16" fmla="*/ 107 w 107"/>
                <a:gd name="T17" fmla="*/ 334 h 334"/>
                <a:gd name="T18" fmla="*/ 107 w 107"/>
                <a:gd name="T19" fmla="*/ 319 h 334"/>
                <a:gd name="T20" fmla="*/ 72 w 107"/>
                <a:gd name="T21" fmla="*/ 297 h 334"/>
                <a:gd name="T22" fmla="*/ 72 w 107"/>
                <a:gd name="T23" fmla="*/ 114 h 334"/>
                <a:gd name="T24" fmla="*/ 74 w 107"/>
                <a:gd name="T25" fmla="*/ 27 h 334"/>
                <a:gd name="T26" fmla="*/ 48 w 107"/>
                <a:gd name="T27" fmla="*/ 0 h 334"/>
                <a:gd name="T28" fmla="*/ 21 w 107"/>
                <a:gd name="T29" fmla="*/ 27 h 334"/>
                <a:gd name="T30" fmla="*/ 48 w 107"/>
                <a:gd name="T31" fmla="*/ 53 h 334"/>
                <a:gd name="T32" fmla="*/ 74 w 107"/>
                <a:gd name="T33" fmla="*/ 2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334">
                  <a:moveTo>
                    <a:pt x="72" y="114"/>
                  </a:moveTo>
                  <a:lnTo>
                    <a:pt x="2" y="119"/>
                  </a:lnTo>
                  <a:lnTo>
                    <a:pt x="2" y="135"/>
                  </a:lnTo>
                  <a:cubicBezTo>
                    <a:pt x="35" y="135"/>
                    <a:pt x="39" y="138"/>
                    <a:pt x="39" y="162"/>
                  </a:cubicBezTo>
                  <a:lnTo>
                    <a:pt x="39" y="296"/>
                  </a:lnTo>
                  <a:cubicBezTo>
                    <a:pt x="39" y="319"/>
                    <a:pt x="34" y="319"/>
                    <a:pt x="0" y="319"/>
                  </a:cubicBezTo>
                  <a:lnTo>
                    <a:pt x="0" y="334"/>
                  </a:lnTo>
                  <a:cubicBezTo>
                    <a:pt x="16" y="334"/>
                    <a:pt x="43" y="333"/>
                    <a:pt x="55" y="333"/>
                  </a:cubicBezTo>
                  <a:cubicBezTo>
                    <a:pt x="73" y="333"/>
                    <a:pt x="90" y="334"/>
                    <a:pt x="107" y="334"/>
                  </a:cubicBezTo>
                  <a:lnTo>
                    <a:pt x="107" y="319"/>
                  </a:lnTo>
                  <a:cubicBezTo>
                    <a:pt x="74" y="319"/>
                    <a:pt x="72" y="316"/>
                    <a:pt x="72" y="297"/>
                  </a:cubicBezTo>
                  <a:lnTo>
                    <a:pt x="72" y="114"/>
                  </a:lnTo>
                  <a:close/>
                  <a:moveTo>
                    <a:pt x="74" y="27"/>
                  </a:moveTo>
                  <a:cubicBezTo>
                    <a:pt x="74" y="11"/>
                    <a:pt x="62" y="0"/>
                    <a:pt x="48" y="0"/>
                  </a:cubicBezTo>
                  <a:cubicBezTo>
                    <a:pt x="32" y="0"/>
                    <a:pt x="21" y="14"/>
                    <a:pt x="21" y="27"/>
                  </a:cubicBezTo>
                  <a:cubicBezTo>
                    <a:pt x="21" y="40"/>
                    <a:pt x="32" y="53"/>
                    <a:pt x="48" y="53"/>
                  </a:cubicBezTo>
                  <a:cubicBezTo>
                    <a:pt x="62" y="53"/>
                    <a:pt x="74" y="43"/>
                    <a:pt x="74" y="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Freeform 206">
              <a:extLst>
                <a:ext uri="{FF2B5EF4-FFF2-40B4-BE49-F238E27FC236}">
                  <a16:creationId xmlns:a16="http://schemas.microsoft.com/office/drawing/2014/main" id="{9B0843AE-0FE7-4C77-9B49-216571BA8E15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9191626" y="5894389"/>
              <a:ext cx="328613" cy="300038"/>
            </a:xfrm>
            <a:custGeom>
              <a:avLst/>
              <a:gdLst>
                <a:gd name="T0" fmla="*/ 39 w 251"/>
                <a:gd name="T1" fmla="*/ 49 h 220"/>
                <a:gd name="T2" fmla="*/ 39 w 251"/>
                <a:gd name="T3" fmla="*/ 182 h 220"/>
                <a:gd name="T4" fmla="*/ 0 w 251"/>
                <a:gd name="T5" fmla="*/ 205 h 220"/>
                <a:gd name="T6" fmla="*/ 0 w 251"/>
                <a:gd name="T7" fmla="*/ 220 h 220"/>
                <a:gd name="T8" fmla="*/ 56 w 251"/>
                <a:gd name="T9" fmla="*/ 219 h 220"/>
                <a:gd name="T10" fmla="*/ 112 w 251"/>
                <a:gd name="T11" fmla="*/ 220 h 220"/>
                <a:gd name="T12" fmla="*/ 112 w 251"/>
                <a:gd name="T13" fmla="*/ 205 h 220"/>
                <a:gd name="T14" fmla="*/ 73 w 251"/>
                <a:gd name="T15" fmla="*/ 182 h 220"/>
                <a:gd name="T16" fmla="*/ 73 w 251"/>
                <a:gd name="T17" fmla="*/ 90 h 220"/>
                <a:gd name="T18" fmla="*/ 141 w 251"/>
                <a:gd name="T19" fmla="*/ 11 h 220"/>
                <a:gd name="T20" fmla="*/ 178 w 251"/>
                <a:gd name="T21" fmla="*/ 66 h 220"/>
                <a:gd name="T22" fmla="*/ 178 w 251"/>
                <a:gd name="T23" fmla="*/ 182 h 220"/>
                <a:gd name="T24" fmla="*/ 139 w 251"/>
                <a:gd name="T25" fmla="*/ 205 h 220"/>
                <a:gd name="T26" fmla="*/ 139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4 h 220"/>
                <a:gd name="T38" fmla="*/ 197 w 251"/>
                <a:gd name="T39" fmla="*/ 18 h 220"/>
                <a:gd name="T40" fmla="*/ 144 w 251"/>
                <a:gd name="T41" fmla="*/ 0 h 220"/>
                <a:gd name="T42" fmla="*/ 70 w 251"/>
                <a:gd name="T43" fmla="*/ 52 h 220"/>
                <a:gd name="T44" fmla="*/ 70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8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2"/>
                  </a:cubicBezTo>
                  <a:lnTo>
                    <a:pt x="73" y="90"/>
                  </a:lnTo>
                  <a:cubicBezTo>
                    <a:pt x="73" y="39"/>
                    <a:pt x="109" y="11"/>
                    <a:pt x="141" y="11"/>
                  </a:cubicBezTo>
                  <a:cubicBezTo>
                    <a:pt x="172" y="11"/>
                    <a:pt x="178" y="38"/>
                    <a:pt x="178" y="66"/>
                  </a:cubicBezTo>
                  <a:lnTo>
                    <a:pt x="178" y="182"/>
                  </a:lnTo>
                  <a:cubicBezTo>
                    <a:pt x="178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2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3" y="205"/>
                    <a:pt x="212" y="190"/>
                  </a:cubicBezTo>
                  <a:lnTo>
                    <a:pt x="212" y="94"/>
                  </a:lnTo>
                  <a:cubicBezTo>
                    <a:pt x="212" y="52"/>
                    <a:pt x="212" y="36"/>
                    <a:pt x="197" y="18"/>
                  </a:cubicBezTo>
                  <a:cubicBezTo>
                    <a:pt x="190" y="10"/>
                    <a:pt x="173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Freeform 207">
              <a:extLst>
                <a:ext uri="{FF2B5EF4-FFF2-40B4-BE49-F238E27FC236}">
                  <a16:creationId xmlns:a16="http://schemas.microsoft.com/office/drawing/2014/main" id="{148F4A22-5595-4065-9267-9CDF77D59946}"/>
                </a:ext>
              </a:extLst>
            </p:cNvPr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9551988" y="5889626"/>
              <a:ext cx="250825" cy="312738"/>
            </a:xfrm>
            <a:custGeom>
              <a:avLst/>
              <a:gdLst>
                <a:gd name="T0" fmla="*/ 42 w 193"/>
                <a:gd name="T1" fmla="*/ 97 h 229"/>
                <a:gd name="T2" fmla="*/ 104 w 193"/>
                <a:gd name="T3" fmla="*/ 11 h 229"/>
                <a:gd name="T4" fmla="*/ 160 w 193"/>
                <a:gd name="T5" fmla="*/ 97 h 229"/>
                <a:gd name="T6" fmla="*/ 42 w 193"/>
                <a:gd name="T7" fmla="*/ 97 h 229"/>
                <a:gd name="T8" fmla="*/ 41 w 193"/>
                <a:gd name="T9" fmla="*/ 108 h 229"/>
                <a:gd name="T10" fmla="*/ 180 w 193"/>
                <a:gd name="T11" fmla="*/ 108 h 229"/>
                <a:gd name="T12" fmla="*/ 193 w 193"/>
                <a:gd name="T13" fmla="*/ 97 h 229"/>
                <a:gd name="T14" fmla="*/ 104 w 193"/>
                <a:gd name="T15" fmla="*/ 0 h 229"/>
                <a:gd name="T16" fmla="*/ 0 w 193"/>
                <a:gd name="T17" fmla="*/ 113 h 229"/>
                <a:gd name="T18" fmla="*/ 110 w 193"/>
                <a:gd name="T19" fmla="*/ 229 h 229"/>
                <a:gd name="T20" fmla="*/ 193 w 193"/>
                <a:gd name="T21" fmla="*/ 164 h 229"/>
                <a:gd name="T22" fmla="*/ 186 w 193"/>
                <a:gd name="T23" fmla="*/ 158 h 229"/>
                <a:gd name="T24" fmla="*/ 180 w 193"/>
                <a:gd name="T25" fmla="*/ 165 h 229"/>
                <a:gd name="T26" fmla="*/ 113 w 193"/>
                <a:gd name="T27" fmla="*/ 216 h 229"/>
                <a:gd name="T28" fmla="*/ 56 w 193"/>
                <a:gd name="T29" fmla="*/ 183 h 229"/>
                <a:gd name="T30" fmla="*/ 41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7"/>
                  </a:moveTo>
                  <a:cubicBezTo>
                    <a:pt x="45" y="23"/>
                    <a:pt x="87" y="11"/>
                    <a:pt x="104" y="11"/>
                  </a:cubicBezTo>
                  <a:cubicBezTo>
                    <a:pt x="155" y="11"/>
                    <a:pt x="160" y="78"/>
                    <a:pt x="160" y="97"/>
                  </a:cubicBezTo>
                  <a:lnTo>
                    <a:pt x="42" y="97"/>
                  </a:lnTo>
                  <a:close/>
                  <a:moveTo>
                    <a:pt x="41" y="108"/>
                  </a:moveTo>
                  <a:lnTo>
                    <a:pt x="180" y="108"/>
                  </a:lnTo>
                  <a:cubicBezTo>
                    <a:pt x="191" y="108"/>
                    <a:pt x="193" y="108"/>
                    <a:pt x="193" y="97"/>
                  </a:cubicBezTo>
                  <a:cubicBezTo>
                    <a:pt x="193" y="48"/>
                    <a:pt x="166" y="0"/>
                    <a:pt x="104" y="0"/>
                  </a:cubicBezTo>
                  <a:cubicBezTo>
                    <a:pt x="46" y="0"/>
                    <a:pt x="0" y="51"/>
                    <a:pt x="0" y="113"/>
                  </a:cubicBezTo>
                  <a:cubicBezTo>
                    <a:pt x="0" y="180"/>
                    <a:pt x="52" y="229"/>
                    <a:pt x="110" y="229"/>
                  </a:cubicBezTo>
                  <a:cubicBezTo>
                    <a:pt x="170" y="229"/>
                    <a:pt x="193" y="173"/>
                    <a:pt x="193" y="164"/>
                  </a:cubicBezTo>
                  <a:cubicBezTo>
                    <a:pt x="193" y="159"/>
                    <a:pt x="189" y="158"/>
                    <a:pt x="186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2" y="216"/>
                    <a:pt x="118" y="216"/>
                    <a:pt x="113" y="216"/>
                  </a:cubicBezTo>
                  <a:cubicBezTo>
                    <a:pt x="88" y="216"/>
                    <a:pt x="68" y="201"/>
                    <a:pt x="56" y="183"/>
                  </a:cubicBezTo>
                  <a:cubicBezTo>
                    <a:pt x="41" y="159"/>
                    <a:pt x="41" y="126"/>
                    <a:pt x="41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Freeform 208">
              <a:extLst>
                <a:ext uri="{FF2B5EF4-FFF2-40B4-BE49-F238E27FC236}">
                  <a16:creationId xmlns:a16="http://schemas.microsoft.com/office/drawing/2014/main" id="{4DF03D61-DF94-403D-8A74-8969948131EF}"/>
                </a:ext>
              </a:extLst>
            </p:cNvPr>
            <p:cNvSpPr>
              <a:spLocks noEditPoints="1"/>
            </p:cNvSpPr>
            <p:nvPr>
              <p:custDataLst>
                <p:tags r:id="rId42"/>
              </p:custDataLst>
            </p:nvPr>
          </p:nvSpPr>
          <p:spPr bwMode="auto">
            <a:xfrm>
              <a:off x="9848851" y="5889626"/>
              <a:ext cx="293688" cy="312738"/>
            </a:xfrm>
            <a:custGeom>
              <a:avLst/>
              <a:gdLst>
                <a:gd name="T0" fmla="*/ 145 w 225"/>
                <a:gd name="T1" fmla="*/ 185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3 w 225"/>
                <a:gd name="T9" fmla="*/ 151 h 229"/>
                <a:gd name="T10" fmla="*/ 213 w 225"/>
                <a:gd name="T11" fmla="*/ 179 h 229"/>
                <a:gd name="T12" fmla="*/ 195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7 h 229"/>
                <a:gd name="T20" fmla="*/ 90 w 225"/>
                <a:gd name="T21" fmla="*/ 0 h 229"/>
                <a:gd name="T22" fmla="*/ 15 w 225"/>
                <a:gd name="T23" fmla="*/ 56 h 229"/>
                <a:gd name="T24" fmla="*/ 38 w 225"/>
                <a:gd name="T25" fmla="*/ 80 h 229"/>
                <a:gd name="T26" fmla="*/ 61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2 w 225"/>
                <a:gd name="T33" fmla="*/ 74 h 229"/>
                <a:gd name="T34" fmla="*/ 142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5 w 225"/>
                <a:gd name="T43" fmla="*/ 185 h 229"/>
                <a:gd name="T44" fmla="*/ 142 w 225"/>
                <a:gd name="T45" fmla="*/ 103 h 229"/>
                <a:gd name="T46" fmla="*/ 142 w 225"/>
                <a:gd name="T47" fmla="*/ 153 h 229"/>
                <a:gd name="T48" fmla="*/ 84 w 225"/>
                <a:gd name="T49" fmla="*/ 218 h 229"/>
                <a:gd name="T50" fmla="*/ 39 w 225"/>
                <a:gd name="T51" fmla="*/ 175 h 229"/>
                <a:gd name="T52" fmla="*/ 142 w 225"/>
                <a:gd name="T53" fmla="*/ 10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5"/>
                  </a:moveTo>
                  <a:cubicBezTo>
                    <a:pt x="147" y="205"/>
                    <a:pt x="161" y="226"/>
                    <a:pt x="184" y="226"/>
                  </a:cubicBezTo>
                  <a:cubicBezTo>
                    <a:pt x="195" y="226"/>
                    <a:pt x="225" y="219"/>
                    <a:pt x="225" y="179"/>
                  </a:cubicBezTo>
                  <a:lnTo>
                    <a:pt x="225" y="151"/>
                  </a:lnTo>
                  <a:lnTo>
                    <a:pt x="213" y="151"/>
                  </a:lnTo>
                  <a:lnTo>
                    <a:pt x="213" y="179"/>
                  </a:lnTo>
                  <a:cubicBezTo>
                    <a:pt x="213" y="208"/>
                    <a:pt x="200" y="211"/>
                    <a:pt x="195" y="211"/>
                  </a:cubicBezTo>
                  <a:cubicBezTo>
                    <a:pt x="178" y="211"/>
                    <a:pt x="176" y="188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7"/>
                  </a:cubicBezTo>
                  <a:cubicBezTo>
                    <a:pt x="139" y="8"/>
                    <a:pt x="114" y="0"/>
                    <a:pt x="90" y="0"/>
                  </a:cubicBezTo>
                  <a:cubicBezTo>
                    <a:pt x="49" y="0"/>
                    <a:pt x="15" y="23"/>
                    <a:pt x="15" y="56"/>
                  </a:cubicBezTo>
                  <a:cubicBezTo>
                    <a:pt x="15" y="71"/>
                    <a:pt x="25" y="80"/>
                    <a:pt x="38" y="80"/>
                  </a:cubicBezTo>
                  <a:cubicBezTo>
                    <a:pt x="52" y="80"/>
                    <a:pt x="61" y="70"/>
                    <a:pt x="61" y="57"/>
                  </a:cubicBezTo>
                  <a:cubicBezTo>
                    <a:pt x="61" y="51"/>
                    <a:pt x="58" y="34"/>
                    <a:pt x="35" y="34"/>
                  </a:cubicBezTo>
                  <a:cubicBezTo>
                    <a:pt x="49" y="16"/>
                    <a:pt x="73" y="11"/>
                    <a:pt x="89" y="11"/>
                  </a:cubicBezTo>
                  <a:cubicBezTo>
                    <a:pt x="114" y="11"/>
                    <a:pt x="142" y="30"/>
                    <a:pt x="142" y="74"/>
                  </a:cubicBezTo>
                  <a:lnTo>
                    <a:pt x="142" y="93"/>
                  </a:lnTo>
                  <a:cubicBezTo>
                    <a:pt x="117" y="94"/>
                    <a:pt x="82" y="96"/>
                    <a:pt x="50" y="111"/>
                  </a:cubicBezTo>
                  <a:cubicBezTo>
                    <a:pt x="13" y="128"/>
                    <a:pt x="0" y="154"/>
                    <a:pt x="0" y="176"/>
                  </a:cubicBezTo>
                  <a:cubicBezTo>
                    <a:pt x="0" y="216"/>
                    <a:pt x="49" y="229"/>
                    <a:pt x="80" y="229"/>
                  </a:cubicBezTo>
                  <a:cubicBezTo>
                    <a:pt x="113" y="229"/>
                    <a:pt x="136" y="209"/>
                    <a:pt x="145" y="185"/>
                  </a:cubicBezTo>
                  <a:close/>
                  <a:moveTo>
                    <a:pt x="142" y="103"/>
                  </a:moveTo>
                  <a:lnTo>
                    <a:pt x="142" y="153"/>
                  </a:lnTo>
                  <a:cubicBezTo>
                    <a:pt x="142" y="201"/>
                    <a:pt x="106" y="218"/>
                    <a:pt x="84" y="218"/>
                  </a:cubicBezTo>
                  <a:cubicBezTo>
                    <a:pt x="59" y="218"/>
                    <a:pt x="39" y="200"/>
                    <a:pt x="39" y="175"/>
                  </a:cubicBezTo>
                  <a:cubicBezTo>
                    <a:pt x="39" y="148"/>
                    <a:pt x="60" y="106"/>
                    <a:pt x="142" y="10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Freeform 209">
              <a:extLst>
                <a:ext uri="{FF2B5EF4-FFF2-40B4-BE49-F238E27FC236}">
                  <a16:creationId xmlns:a16="http://schemas.microsoft.com/office/drawing/2014/main" id="{A8768FE7-19E0-457E-9C63-A93D335C3D1B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10164763" y="5894389"/>
              <a:ext cx="220663" cy="300038"/>
            </a:xfrm>
            <a:custGeom>
              <a:avLst/>
              <a:gdLst>
                <a:gd name="T0" fmla="*/ 70 w 168"/>
                <a:gd name="T1" fmla="*/ 55 h 220"/>
                <a:gd name="T2" fmla="*/ 70 w 168"/>
                <a:gd name="T3" fmla="*/ 0 h 220"/>
                <a:gd name="T4" fmla="*/ 0 w 168"/>
                <a:gd name="T5" fmla="*/ 5 h 220"/>
                <a:gd name="T6" fmla="*/ 0 w 168"/>
                <a:gd name="T7" fmla="*/ 21 h 220"/>
                <a:gd name="T8" fmla="*/ 39 w 168"/>
                <a:gd name="T9" fmla="*/ 49 h 220"/>
                <a:gd name="T10" fmla="*/ 39 w 168"/>
                <a:gd name="T11" fmla="*/ 182 h 220"/>
                <a:gd name="T12" fmla="*/ 0 w 168"/>
                <a:gd name="T13" fmla="*/ 205 h 220"/>
                <a:gd name="T14" fmla="*/ 0 w 168"/>
                <a:gd name="T15" fmla="*/ 220 h 220"/>
                <a:gd name="T16" fmla="*/ 57 w 168"/>
                <a:gd name="T17" fmla="*/ 219 h 220"/>
                <a:gd name="T18" fmla="*/ 121 w 168"/>
                <a:gd name="T19" fmla="*/ 220 h 220"/>
                <a:gd name="T20" fmla="*/ 121 w 168"/>
                <a:gd name="T21" fmla="*/ 205 h 220"/>
                <a:gd name="T22" fmla="*/ 110 w 168"/>
                <a:gd name="T23" fmla="*/ 205 h 220"/>
                <a:gd name="T24" fmla="*/ 72 w 168"/>
                <a:gd name="T25" fmla="*/ 181 h 220"/>
                <a:gd name="T26" fmla="*/ 72 w 168"/>
                <a:gd name="T27" fmla="*/ 104 h 220"/>
                <a:gd name="T28" fmla="*/ 131 w 168"/>
                <a:gd name="T29" fmla="*/ 11 h 220"/>
                <a:gd name="T30" fmla="*/ 137 w 168"/>
                <a:gd name="T31" fmla="*/ 11 h 220"/>
                <a:gd name="T32" fmla="*/ 125 w 168"/>
                <a:gd name="T33" fmla="*/ 31 h 220"/>
                <a:gd name="T34" fmla="*/ 147 w 168"/>
                <a:gd name="T35" fmla="*/ 52 h 220"/>
                <a:gd name="T36" fmla="*/ 168 w 168"/>
                <a:gd name="T37" fmla="*/ 30 h 220"/>
                <a:gd name="T38" fmla="*/ 131 w 168"/>
                <a:gd name="T39" fmla="*/ 0 h 220"/>
                <a:gd name="T40" fmla="*/ 70 w 168"/>
                <a:gd name="T41" fmla="*/ 5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8" h="220">
                  <a:moveTo>
                    <a:pt x="70" y="55"/>
                  </a:move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182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0"/>
                  </a:lnTo>
                  <a:cubicBezTo>
                    <a:pt x="20" y="220"/>
                    <a:pt x="43" y="219"/>
                    <a:pt x="57" y="219"/>
                  </a:cubicBezTo>
                  <a:cubicBezTo>
                    <a:pt x="77" y="219"/>
                    <a:pt x="101" y="219"/>
                    <a:pt x="121" y="220"/>
                  </a:cubicBezTo>
                  <a:lnTo>
                    <a:pt x="121" y="205"/>
                  </a:lnTo>
                  <a:lnTo>
                    <a:pt x="110" y="205"/>
                  </a:lnTo>
                  <a:cubicBezTo>
                    <a:pt x="73" y="205"/>
                    <a:pt x="72" y="199"/>
                    <a:pt x="72" y="181"/>
                  </a:cubicBezTo>
                  <a:lnTo>
                    <a:pt x="72" y="104"/>
                  </a:lnTo>
                  <a:cubicBezTo>
                    <a:pt x="72" y="55"/>
                    <a:pt x="93" y="11"/>
                    <a:pt x="131" y="11"/>
                  </a:cubicBezTo>
                  <a:cubicBezTo>
                    <a:pt x="135" y="11"/>
                    <a:pt x="136" y="11"/>
                    <a:pt x="137" y="11"/>
                  </a:cubicBezTo>
                  <a:cubicBezTo>
                    <a:pt x="135" y="12"/>
                    <a:pt x="125" y="18"/>
                    <a:pt x="125" y="31"/>
                  </a:cubicBezTo>
                  <a:cubicBezTo>
                    <a:pt x="125" y="45"/>
                    <a:pt x="136" y="52"/>
                    <a:pt x="147" y="52"/>
                  </a:cubicBezTo>
                  <a:cubicBezTo>
                    <a:pt x="156" y="52"/>
                    <a:pt x="168" y="46"/>
                    <a:pt x="168" y="30"/>
                  </a:cubicBezTo>
                  <a:cubicBezTo>
                    <a:pt x="168" y="14"/>
                    <a:pt x="153" y="0"/>
                    <a:pt x="131" y="0"/>
                  </a:cubicBezTo>
                  <a:cubicBezTo>
                    <a:pt x="95" y="0"/>
                    <a:pt x="77" y="33"/>
                    <a:pt x="70" y="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Freeform 210">
              <a:extLst>
                <a:ext uri="{FF2B5EF4-FFF2-40B4-BE49-F238E27FC236}">
                  <a16:creationId xmlns:a16="http://schemas.microsoft.com/office/drawing/2014/main" id="{B2F2A4DE-A694-4B0D-A901-95A27CAE6153}"/>
                </a:ext>
              </a:extLst>
            </p:cNvPr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10458451" y="5900739"/>
              <a:ext cx="68263" cy="293688"/>
            </a:xfrm>
            <a:custGeom>
              <a:avLst/>
              <a:gdLst>
                <a:gd name="T0" fmla="*/ 53 w 53"/>
                <a:gd name="T1" fmla="*/ 27 h 215"/>
                <a:gd name="T2" fmla="*/ 27 w 53"/>
                <a:gd name="T3" fmla="*/ 0 h 215"/>
                <a:gd name="T4" fmla="*/ 0 w 53"/>
                <a:gd name="T5" fmla="*/ 27 h 215"/>
                <a:gd name="T6" fmla="*/ 27 w 53"/>
                <a:gd name="T7" fmla="*/ 53 h 215"/>
                <a:gd name="T8" fmla="*/ 53 w 53"/>
                <a:gd name="T9" fmla="*/ 27 h 215"/>
                <a:gd name="T10" fmla="*/ 53 w 53"/>
                <a:gd name="T11" fmla="*/ 189 h 215"/>
                <a:gd name="T12" fmla="*/ 27 w 53"/>
                <a:gd name="T13" fmla="*/ 162 h 215"/>
                <a:gd name="T14" fmla="*/ 0 w 53"/>
                <a:gd name="T15" fmla="*/ 189 h 215"/>
                <a:gd name="T16" fmla="*/ 27 w 53"/>
                <a:gd name="T17" fmla="*/ 215 h 215"/>
                <a:gd name="T18" fmla="*/ 53 w 53"/>
                <a:gd name="T19" fmla="*/ 18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15">
                  <a:moveTo>
                    <a:pt x="53" y="27"/>
                  </a:moveTo>
                  <a:cubicBezTo>
                    <a:pt x="53" y="12"/>
                    <a:pt x="41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1" y="53"/>
                    <a:pt x="53" y="41"/>
                    <a:pt x="53" y="27"/>
                  </a:cubicBezTo>
                  <a:close/>
                  <a:moveTo>
                    <a:pt x="53" y="189"/>
                  </a:moveTo>
                  <a:cubicBezTo>
                    <a:pt x="53" y="174"/>
                    <a:pt x="41" y="162"/>
                    <a:pt x="27" y="162"/>
                  </a:cubicBezTo>
                  <a:cubicBezTo>
                    <a:pt x="12" y="162"/>
                    <a:pt x="0" y="174"/>
                    <a:pt x="0" y="189"/>
                  </a:cubicBezTo>
                  <a:cubicBezTo>
                    <a:pt x="0" y="203"/>
                    <a:pt x="12" y="215"/>
                    <a:pt x="27" y="215"/>
                  </a:cubicBezTo>
                  <a:cubicBezTo>
                    <a:pt x="41" y="215"/>
                    <a:pt x="53" y="203"/>
                    <a:pt x="53" y="18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Freeform 211">
              <a:extLst>
                <a:ext uri="{FF2B5EF4-FFF2-40B4-BE49-F238E27FC236}">
                  <a16:creationId xmlns:a16="http://schemas.microsoft.com/office/drawing/2014/main" id="{99C77294-32BE-4335-AB73-BB69CE6D3933}"/>
                </a:ext>
              </a:extLst>
            </p:cNvPr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11426826" y="5268914"/>
              <a:ext cx="549275" cy="465138"/>
            </a:xfrm>
            <a:custGeom>
              <a:avLst/>
              <a:gdLst>
                <a:gd name="T0" fmla="*/ 362 w 420"/>
                <a:gd name="T1" fmla="*/ 39 h 341"/>
                <a:gd name="T2" fmla="*/ 403 w 420"/>
                <a:gd name="T3" fmla="*/ 16 h 341"/>
                <a:gd name="T4" fmla="*/ 420 w 420"/>
                <a:gd name="T5" fmla="*/ 6 h 341"/>
                <a:gd name="T6" fmla="*/ 413 w 420"/>
                <a:gd name="T7" fmla="*/ 0 h 341"/>
                <a:gd name="T8" fmla="*/ 350 w 420"/>
                <a:gd name="T9" fmla="*/ 2 h 341"/>
                <a:gd name="T10" fmla="*/ 285 w 420"/>
                <a:gd name="T11" fmla="*/ 0 h 341"/>
                <a:gd name="T12" fmla="*/ 276 w 420"/>
                <a:gd name="T13" fmla="*/ 10 h 341"/>
                <a:gd name="T14" fmla="*/ 290 w 420"/>
                <a:gd name="T15" fmla="*/ 16 h 341"/>
                <a:gd name="T16" fmla="*/ 309 w 420"/>
                <a:gd name="T17" fmla="*/ 17 h 341"/>
                <a:gd name="T18" fmla="*/ 322 w 420"/>
                <a:gd name="T19" fmla="*/ 25 h 341"/>
                <a:gd name="T20" fmla="*/ 320 w 420"/>
                <a:gd name="T21" fmla="*/ 34 h 341"/>
                <a:gd name="T22" fmla="*/ 290 w 420"/>
                <a:gd name="T23" fmla="*/ 156 h 341"/>
                <a:gd name="T24" fmla="*/ 138 w 420"/>
                <a:gd name="T25" fmla="*/ 156 h 341"/>
                <a:gd name="T26" fmla="*/ 168 w 420"/>
                <a:gd name="T27" fmla="*/ 39 h 341"/>
                <a:gd name="T28" fmla="*/ 209 w 420"/>
                <a:gd name="T29" fmla="*/ 16 h 341"/>
                <a:gd name="T30" fmla="*/ 226 w 420"/>
                <a:gd name="T31" fmla="*/ 6 h 341"/>
                <a:gd name="T32" fmla="*/ 219 w 420"/>
                <a:gd name="T33" fmla="*/ 0 h 341"/>
                <a:gd name="T34" fmla="*/ 156 w 420"/>
                <a:gd name="T35" fmla="*/ 2 h 341"/>
                <a:gd name="T36" fmla="*/ 91 w 420"/>
                <a:gd name="T37" fmla="*/ 0 h 341"/>
                <a:gd name="T38" fmla="*/ 82 w 420"/>
                <a:gd name="T39" fmla="*/ 10 h 341"/>
                <a:gd name="T40" fmla="*/ 96 w 420"/>
                <a:gd name="T41" fmla="*/ 16 h 341"/>
                <a:gd name="T42" fmla="*/ 115 w 420"/>
                <a:gd name="T43" fmla="*/ 17 h 341"/>
                <a:gd name="T44" fmla="*/ 128 w 420"/>
                <a:gd name="T45" fmla="*/ 25 h 341"/>
                <a:gd name="T46" fmla="*/ 126 w 420"/>
                <a:gd name="T47" fmla="*/ 34 h 341"/>
                <a:gd name="T48" fmla="*/ 59 w 420"/>
                <a:gd name="T49" fmla="*/ 302 h 341"/>
                <a:gd name="T50" fmla="*/ 14 w 420"/>
                <a:gd name="T51" fmla="*/ 326 h 341"/>
                <a:gd name="T52" fmla="*/ 0 w 420"/>
                <a:gd name="T53" fmla="*/ 336 h 341"/>
                <a:gd name="T54" fmla="*/ 7 w 420"/>
                <a:gd name="T55" fmla="*/ 341 h 341"/>
                <a:gd name="T56" fmla="*/ 71 w 420"/>
                <a:gd name="T57" fmla="*/ 340 h 341"/>
                <a:gd name="T58" fmla="*/ 103 w 420"/>
                <a:gd name="T59" fmla="*/ 340 h 341"/>
                <a:gd name="T60" fmla="*/ 135 w 420"/>
                <a:gd name="T61" fmla="*/ 341 h 341"/>
                <a:gd name="T62" fmla="*/ 145 w 420"/>
                <a:gd name="T63" fmla="*/ 331 h 341"/>
                <a:gd name="T64" fmla="*/ 131 w 420"/>
                <a:gd name="T65" fmla="*/ 326 h 341"/>
                <a:gd name="T66" fmla="*/ 99 w 420"/>
                <a:gd name="T67" fmla="*/ 317 h 341"/>
                <a:gd name="T68" fmla="*/ 100 w 420"/>
                <a:gd name="T69" fmla="*/ 308 h 341"/>
                <a:gd name="T70" fmla="*/ 134 w 420"/>
                <a:gd name="T71" fmla="*/ 172 h 341"/>
                <a:gd name="T72" fmla="*/ 286 w 420"/>
                <a:gd name="T73" fmla="*/ 172 h 341"/>
                <a:gd name="T74" fmla="*/ 252 w 420"/>
                <a:gd name="T75" fmla="*/ 309 h 341"/>
                <a:gd name="T76" fmla="*/ 206 w 420"/>
                <a:gd name="T77" fmla="*/ 326 h 341"/>
                <a:gd name="T78" fmla="*/ 194 w 420"/>
                <a:gd name="T79" fmla="*/ 336 h 341"/>
                <a:gd name="T80" fmla="*/ 201 w 420"/>
                <a:gd name="T81" fmla="*/ 341 h 341"/>
                <a:gd name="T82" fmla="*/ 265 w 420"/>
                <a:gd name="T83" fmla="*/ 340 h 341"/>
                <a:gd name="T84" fmla="*/ 297 w 420"/>
                <a:gd name="T85" fmla="*/ 340 h 341"/>
                <a:gd name="T86" fmla="*/ 329 w 420"/>
                <a:gd name="T87" fmla="*/ 341 h 341"/>
                <a:gd name="T88" fmla="*/ 339 w 420"/>
                <a:gd name="T89" fmla="*/ 331 h 341"/>
                <a:gd name="T90" fmla="*/ 325 w 420"/>
                <a:gd name="T91" fmla="*/ 326 h 341"/>
                <a:gd name="T92" fmla="*/ 293 w 420"/>
                <a:gd name="T93" fmla="*/ 317 h 341"/>
                <a:gd name="T94" fmla="*/ 294 w 420"/>
                <a:gd name="T95" fmla="*/ 308 h 341"/>
                <a:gd name="T96" fmla="*/ 362 w 420"/>
                <a:gd name="T97" fmla="*/ 3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0" h="341">
                  <a:moveTo>
                    <a:pt x="362" y="39"/>
                  </a:moveTo>
                  <a:cubicBezTo>
                    <a:pt x="366" y="21"/>
                    <a:pt x="367" y="16"/>
                    <a:pt x="403" y="16"/>
                  </a:cubicBezTo>
                  <a:cubicBezTo>
                    <a:pt x="416" y="16"/>
                    <a:pt x="420" y="16"/>
                    <a:pt x="420" y="6"/>
                  </a:cubicBezTo>
                  <a:cubicBezTo>
                    <a:pt x="420" y="0"/>
                    <a:pt x="415" y="0"/>
                    <a:pt x="413" y="0"/>
                  </a:cubicBezTo>
                  <a:cubicBezTo>
                    <a:pt x="399" y="0"/>
                    <a:pt x="363" y="2"/>
                    <a:pt x="350" y="2"/>
                  </a:cubicBezTo>
                  <a:cubicBezTo>
                    <a:pt x="335" y="2"/>
                    <a:pt x="300" y="0"/>
                    <a:pt x="285" y="0"/>
                  </a:cubicBezTo>
                  <a:cubicBezTo>
                    <a:pt x="281" y="0"/>
                    <a:pt x="276" y="0"/>
                    <a:pt x="276" y="10"/>
                  </a:cubicBezTo>
                  <a:cubicBezTo>
                    <a:pt x="276" y="16"/>
                    <a:pt x="280" y="16"/>
                    <a:pt x="290" y="16"/>
                  </a:cubicBezTo>
                  <a:cubicBezTo>
                    <a:pt x="291" y="16"/>
                    <a:pt x="300" y="16"/>
                    <a:pt x="309" y="17"/>
                  </a:cubicBezTo>
                  <a:cubicBezTo>
                    <a:pt x="318" y="18"/>
                    <a:pt x="322" y="18"/>
                    <a:pt x="322" y="25"/>
                  </a:cubicBezTo>
                  <a:cubicBezTo>
                    <a:pt x="322" y="27"/>
                    <a:pt x="322" y="28"/>
                    <a:pt x="320" y="34"/>
                  </a:cubicBezTo>
                  <a:lnTo>
                    <a:pt x="290" y="156"/>
                  </a:lnTo>
                  <a:lnTo>
                    <a:pt x="138" y="156"/>
                  </a:lnTo>
                  <a:lnTo>
                    <a:pt x="168" y="39"/>
                  </a:lnTo>
                  <a:cubicBezTo>
                    <a:pt x="172" y="21"/>
                    <a:pt x="174" y="16"/>
                    <a:pt x="209" y="16"/>
                  </a:cubicBezTo>
                  <a:cubicBezTo>
                    <a:pt x="222" y="16"/>
                    <a:pt x="226" y="16"/>
                    <a:pt x="226" y="6"/>
                  </a:cubicBezTo>
                  <a:cubicBezTo>
                    <a:pt x="226" y="0"/>
                    <a:pt x="221" y="0"/>
                    <a:pt x="219" y="0"/>
                  </a:cubicBezTo>
                  <a:cubicBezTo>
                    <a:pt x="205" y="0"/>
                    <a:pt x="170" y="2"/>
                    <a:pt x="156" y="2"/>
                  </a:cubicBezTo>
                  <a:cubicBezTo>
                    <a:pt x="141" y="2"/>
                    <a:pt x="106" y="0"/>
                    <a:pt x="91" y="0"/>
                  </a:cubicBezTo>
                  <a:cubicBezTo>
                    <a:pt x="87" y="0"/>
                    <a:pt x="82" y="0"/>
                    <a:pt x="82" y="10"/>
                  </a:cubicBezTo>
                  <a:cubicBezTo>
                    <a:pt x="82" y="16"/>
                    <a:pt x="86" y="16"/>
                    <a:pt x="96" y="16"/>
                  </a:cubicBezTo>
                  <a:cubicBezTo>
                    <a:pt x="97" y="16"/>
                    <a:pt x="106" y="16"/>
                    <a:pt x="115" y="17"/>
                  </a:cubicBezTo>
                  <a:cubicBezTo>
                    <a:pt x="124" y="18"/>
                    <a:pt x="128" y="18"/>
                    <a:pt x="128" y="25"/>
                  </a:cubicBezTo>
                  <a:cubicBezTo>
                    <a:pt x="128" y="27"/>
                    <a:pt x="128" y="28"/>
                    <a:pt x="126" y="34"/>
                  </a:cubicBezTo>
                  <a:lnTo>
                    <a:pt x="59" y="302"/>
                  </a:lnTo>
                  <a:cubicBezTo>
                    <a:pt x="54" y="322"/>
                    <a:pt x="53" y="326"/>
                    <a:pt x="14" y="326"/>
                  </a:cubicBezTo>
                  <a:cubicBezTo>
                    <a:pt x="5" y="326"/>
                    <a:pt x="0" y="326"/>
                    <a:pt x="0" y="336"/>
                  </a:cubicBezTo>
                  <a:cubicBezTo>
                    <a:pt x="0" y="341"/>
                    <a:pt x="6" y="341"/>
                    <a:pt x="7" y="341"/>
                  </a:cubicBezTo>
                  <a:cubicBezTo>
                    <a:pt x="21" y="341"/>
                    <a:pt x="57" y="340"/>
                    <a:pt x="71" y="340"/>
                  </a:cubicBezTo>
                  <a:cubicBezTo>
                    <a:pt x="81" y="340"/>
                    <a:pt x="92" y="340"/>
                    <a:pt x="103" y="340"/>
                  </a:cubicBezTo>
                  <a:cubicBezTo>
                    <a:pt x="114" y="340"/>
                    <a:pt x="125" y="341"/>
                    <a:pt x="135" y="341"/>
                  </a:cubicBezTo>
                  <a:cubicBezTo>
                    <a:pt x="139" y="341"/>
                    <a:pt x="145" y="341"/>
                    <a:pt x="145" y="331"/>
                  </a:cubicBezTo>
                  <a:cubicBezTo>
                    <a:pt x="145" y="326"/>
                    <a:pt x="141" y="326"/>
                    <a:pt x="131" y="326"/>
                  </a:cubicBezTo>
                  <a:cubicBezTo>
                    <a:pt x="113" y="326"/>
                    <a:pt x="99" y="326"/>
                    <a:pt x="99" y="317"/>
                  </a:cubicBezTo>
                  <a:cubicBezTo>
                    <a:pt x="99" y="314"/>
                    <a:pt x="100" y="311"/>
                    <a:pt x="100" y="308"/>
                  </a:cubicBezTo>
                  <a:lnTo>
                    <a:pt x="134" y="172"/>
                  </a:lnTo>
                  <a:lnTo>
                    <a:pt x="286" y="172"/>
                  </a:lnTo>
                  <a:cubicBezTo>
                    <a:pt x="265" y="254"/>
                    <a:pt x="254" y="302"/>
                    <a:pt x="252" y="309"/>
                  </a:cubicBezTo>
                  <a:cubicBezTo>
                    <a:pt x="247" y="325"/>
                    <a:pt x="237" y="326"/>
                    <a:pt x="206" y="326"/>
                  </a:cubicBezTo>
                  <a:cubicBezTo>
                    <a:pt x="199" y="326"/>
                    <a:pt x="194" y="326"/>
                    <a:pt x="194" y="336"/>
                  </a:cubicBezTo>
                  <a:cubicBezTo>
                    <a:pt x="194" y="341"/>
                    <a:pt x="200" y="341"/>
                    <a:pt x="201" y="341"/>
                  </a:cubicBezTo>
                  <a:cubicBezTo>
                    <a:pt x="215" y="341"/>
                    <a:pt x="251" y="340"/>
                    <a:pt x="265" y="340"/>
                  </a:cubicBezTo>
                  <a:cubicBezTo>
                    <a:pt x="275" y="340"/>
                    <a:pt x="286" y="340"/>
                    <a:pt x="297" y="340"/>
                  </a:cubicBezTo>
                  <a:cubicBezTo>
                    <a:pt x="308" y="340"/>
                    <a:pt x="319" y="341"/>
                    <a:pt x="329" y="341"/>
                  </a:cubicBezTo>
                  <a:cubicBezTo>
                    <a:pt x="333" y="341"/>
                    <a:pt x="339" y="341"/>
                    <a:pt x="339" y="331"/>
                  </a:cubicBezTo>
                  <a:cubicBezTo>
                    <a:pt x="339" y="326"/>
                    <a:pt x="335" y="326"/>
                    <a:pt x="325" y="326"/>
                  </a:cubicBezTo>
                  <a:cubicBezTo>
                    <a:pt x="307" y="326"/>
                    <a:pt x="293" y="326"/>
                    <a:pt x="293" y="317"/>
                  </a:cubicBezTo>
                  <a:cubicBezTo>
                    <a:pt x="293" y="314"/>
                    <a:pt x="294" y="311"/>
                    <a:pt x="294" y="308"/>
                  </a:cubicBezTo>
                  <a:lnTo>
                    <a:pt x="362" y="3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0" name="Freeform 212">
              <a:extLst>
                <a:ext uri="{FF2B5EF4-FFF2-40B4-BE49-F238E27FC236}">
                  <a16:creationId xmlns:a16="http://schemas.microsoft.com/office/drawing/2014/main" id="{5E59FB6B-501C-4F83-9E35-42D2F8A1F46A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12060238" y="5222876"/>
              <a:ext cx="152400" cy="682625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49 h 499"/>
                <a:gd name="T6" fmla="*/ 109 w 116"/>
                <a:gd name="T7" fmla="*/ 13 h 499"/>
                <a:gd name="T8" fmla="*/ 116 w 116"/>
                <a:gd name="T9" fmla="*/ 5 h 499"/>
                <a:gd name="T10" fmla="*/ 111 w 116"/>
                <a:gd name="T11" fmla="*/ 0 h 499"/>
                <a:gd name="T12" fmla="*/ 32 w 116"/>
                <a:gd name="T13" fmla="*/ 97 h 499"/>
                <a:gd name="T14" fmla="*/ 0 w 116"/>
                <a:gd name="T15" fmla="*/ 249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7" y="483"/>
                  </a:cubicBezTo>
                  <a:cubicBezTo>
                    <a:pt x="45" y="420"/>
                    <a:pt x="29" y="326"/>
                    <a:pt x="29" y="249"/>
                  </a:cubicBezTo>
                  <a:cubicBezTo>
                    <a:pt x="29" y="163"/>
                    <a:pt x="48" y="76"/>
                    <a:pt x="109" y="13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2" y="97"/>
                  </a:cubicBezTo>
                  <a:cubicBezTo>
                    <a:pt x="6" y="152"/>
                    <a:pt x="0" y="208"/>
                    <a:pt x="0" y="249"/>
                  </a:cubicBezTo>
                  <a:cubicBezTo>
                    <a:pt x="0" y="288"/>
                    <a:pt x="6" y="349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Freeform 213">
              <a:extLst>
                <a:ext uri="{FF2B5EF4-FFF2-40B4-BE49-F238E27FC236}">
                  <a16:creationId xmlns:a16="http://schemas.microsoft.com/office/drawing/2014/main" id="{3E5674FE-1E56-4B60-82A3-07A99A5D78DF}"/>
                </a:ext>
              </a:extLst>
            </p:cNvPr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12282488" y="5280026"/>
              <a:ext cx="258763" cy="454025"/>
            </a:xfrm>
            <a:custGeom>
              <a:avLst/>
              <a:gdLst>
                <a:gd name="T0" fmla="*/ 39 w 199"/>
                <a:gd name="T1" fmla="*/ 294 h 332"/>
                <a:gd name="T2" fmla="*/ 92 w 199"/>
                <a:gd name="T3" fmla="*/ 242 h 332"/>
                <a:gd name="T4" fmla="*/ 199 w 199"/>
                <a:gd name="T5" fmla="*/ 97 h 332"/>
                <a:gd name="T6" fmla="*/ 94 w 199"/>
                <a:gd name="T7" fmla="*/ 0 h 332"/>
                <a:gd name="T8" fmla="*/ 0 w 199"/>
                <a:gd name="T9" fmla="*/ 90 h 332"/>
                <a:gd name="T10" fmla="*/ 27 w 199"/>
                <a:gd name="T11" fmla="*/ 118 h 332"/>
                <a:gd name="T12" fmla="*/ 53 w 199"/>
                <a:gd name="T13" fmla="*/ 92 h 332"/>
                <a:gd name="T14" fmla="*/ 26 w 199"/>
                <a:gd name="T15" fmla="*/ 66 h 332"/>
                <a:gd name="T16" fmla="*/ 20 w 199"/>
                <a:gd name="T17" fmla="*/ 66 h 332"/>
                <a:gd name="T18" fmla="*/ 87 w 199"/>
                <a:gd name="T19" fmla="*/ 15 h 332"/>
                <a:gd name="T20" fmla="*/ 154 w 199"/>
                <a:gd name="T21" fmla="*/ 97 h 332"/>
                <a:gd name="T22" fmla="*/ 102 w 199"/>
                <a:gd name="T23" fmla="*/ 207 h 332"/>
                <a:gd name="T24" fmla="*/ 6 w 199"/>
                <a:gd name="T25" fmla="*/ 314 h 332"/>
                <a:gd name="T26" fmla="*/ 0 w 199"/>
                <a:gd name="T27" fmla="*/ 332 h 332"/>
                <a:gd name="T28" fmla="*/ 185 w 199"/>
                <a:gd name="T29" fmla="*/ 332 h 332"/>
                <a:gd name="T30" fmla="*/ 199 w 199"/>
                <a:gd name="T31" fmla="*/ 245 h 332"/>
                <a:gd name="T32" fmla="*/ 187 w 199"/>
                <a:gd name="T33" fmla="*/ 245 h 332"/>
                <a:gd name="T34" fmla="*/ 176 w 199"/>
                <a:gd name="T35" fmla="*/ 290 h 332"/>
                <a:gd name="T36" fmla="*/ 129 w 199"/>
                <a:gd name="T37" fmla="*/ 294 h 332"/>
                <a:gd name="T38" fmla="*/ 39 w 199"/>
                <a:gd name="T39" fmla="*/ 294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9" h="332">
                  <a:moveTo>
                    <a:pt x="39" y="294"/>
                  </a:moveTo>
                  <a:lnTo>
                    <a:pt x="92" y="242"/>
                  </a:lnTo>
                  <a:cubicBezTo>
                    <a:pt x="169" y="174"/>
                    <a:pt x="199" y="147"/>
                    <a:pt x="199" y="97"/>
                  </a:cubicBezTo>
                  <a:cubicBezTo>
                    <a:pt x="199" y="40"/>
                    <a:pt x="154" y="0"/>
                    <a:pt x="94" y="0"/>
                  </a:cubicBezTo>
                  <a:cubicBezTo>
                    <a:pt x="37" y="0"/>
                    <a:pt x="0" y="46"/>
                    <a:pt x="0" y="90"/>
                  </a:cubicBezTo>
                  <a:cubicBezTo>
                    <a:pt x="0" y="118"/>
                    <a:pt x="25" y="118"/>
                    <a:pt x="27" y="118"/>
                  </a:cubicBezTo>
                  <a:cubicBezTo>
                    <a:pt x="35" y="118"/>
                    <a:pt x="53" y="112"/>
                    <a:pt x="53" y="92"/>
                  </a:cubicBezTo>
                  <a:cubicBezTo>
                    <a:pt x="53" y="79"/>
                    <a:pt x="44" y="66"/>
                    <a:pt x="26" y="66"/>
                  </a:cubicBezTo>
                  <a:cubicBezTo>
                    <a:pt x="22" y="66"/>
                    <a:pt x="21" y="66"/>
                    <a:pt x="20" y="66"/>
                  </a:cubicBezTo>
                  <a:cubicBezTo>
                    <a:pt x="31" y="34"/>
                    <a:pt x="58" y="15"/>
                    <a:pt x="87" y="15"/>
                  </a:cubicBezTo>
                  <a:cubicBezTo>
                    <a:pt x="133" y="15"/>
                    <a:pt x="154" y="56"/>
                    <a:pt x="154" y="97"/>
                  </a:cubicBezTo>
                  <a:cubicBezTo>
                    <a:pt x="154" y="137"/>
                    <a:pt x="129" y="176"/>
                    <a:pt x="102" y="207"/>
                  </a:cubicBezTo>
                  <a:lnTo>
                    <a:pt x="6" y="314"/>
                  </a:lnTo>
                  <a:cubicBezTo>
                    <a:pt x="0" y="319"/>
                    <a:pt x="0" y="320"/>
                    <a:pt x="0" y="332"/>
                  </a:cubicBezTo>
                  <a:lnTo>
                    <a:pt x="185" y="332"/>
                  </a:lnTo>
                  <a:lnTo>
                    <a:pt x="199" y="245"/>
                  </a:lnTo>
                  <a:lnTo>
                    <a:pt x="187" y="245"/>
                  </a:lnTo>
                  <a:cubicBezTo>
                    <a:pt x="184" y="260"/>
                    <a:pt x="181" y="282"/>
                    <a:pt x="176" y="290"/>
                  </a:cubicBezTo>
                  <a:cubicBezTo>
                    <a:pt x="172" y="294"/>
                    <a:pt x="140" y="294"/>
                    <a:pt x="129" y="294"/>
                  </a:cubicBezTo>
                  <a:lnTo>
                    <a:pt x="39" y="2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" name="Freeform 214">
              <a:extLst>
                <a:ext uri="{FF2B5EF4-FFF2-40B4-BE49-F238E27FC236}">
                  <a16:creationId xmlns:a16="http://schemas.microsoft.com/office/drawing/2014/main" id="{87B2289D-1CF1-4CA0-9C04-6F034B4D0330}"/>
                </a:ext>
              </a:extLst>
            </p:cNvPr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>
              <a:off x="12812713" y="5440364"/>
              <a:ext cx="68263" cy="293688"/>
            </a:xfrm>
            <a:custGeom>
              <a:avLst/>
              <a:gdLst>
                <a:gd name="T0" fmla="*/ 53 w 53"/>
                <a:gd name="T1" fmla="*/ 27 h 215"/>
                <a:gd name="T2" fmla="*/ 26 w 53"/>
                <a:gd name="T3" fmla="*/ 0 h 215"/>
                <a:gd name="T4" fmla="*/ 0 w 53"/>
                <a:gd name="T5" fmla="*/ 27 h 215"/>
                <a:gd name="T6" fmla="*/ 26 w 53"/>
                <a:gd name="T7" fmla="*/ 53 h 215"/>
                <a:gd name="T8" fmla="*/ 53 w 53"/>
                <a:gd name="T9" fmla="*/ 27 h 215"/>
                <a:gd name="T10" fmla="*/ 53 w 53"/>
                <a:gd name="T11" fmla="*/ 189 h 215"/>
                <a:gd name="T12" fmla="*/ 26 w 53"/>
                <a:gd name="T13" fmla="*/ 162 h 215"/>
                <a:gd name="T14" fmla="*/ 0 w 53"/>
                <a:gd name="T15" fmla="*/ 189 h 215"/>
                <a:gd name="T16" fmla="*/ 26 w 53"/>
                <a:gd name="T17" fmla="*/ 215 h 215"/>
                <a:gd name="T18" fmla="*/ 53 w 53"/>
                <a:gd name="T19" fmla="*/ 18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15">
                  <a:moveTo>
                    <a:pt x="53" y="27"/>
                  </a:move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3" y="41"/>
                    <a:pt x="53" y="27"/>
                  </a:cubicBezTo>
                  <a:close/>
                  <a:moveTo>
                    <a:pt x="53" y="189"/>
                  </a:moveTo>
                  <a:cubicBezTo>
                    <a:pt x="53" y="174"/>
                    <a:pt x="41" y="162"/>
                    <a:pt x="26" y="162"/>
                  </a:cubicBezTo>
                  <a:cubicBezTo>
                    <a:pt x="12" y="162"/>
                    <a:pt x="0" y="174"/>
                    <a:pt x="0" y="189"/>
                  </a:cubicBezTo>
                  <a:cubicBezTo>
                    <a:pt x="0" y="203"/>
                    <a:pt x="12" y="215"/>
                    <a:pt x="26" y="215"/>
                  </a:cubicBezTo>
                  <a:cubicBezTo>
                    <a:pt x="41" y="215"/>
                    <a:pt x="53" y="203"/>
                    <a:pt x="53" y="18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" name="Freeform 215">
              <a:extLst>
                <a:ext uri="{FF2B5EF4-FFF2-40B4-BE49-F238E27FC236}">
                  <a16:creationId xmlns:a16="http://schemas.microsoft.com/office/drawing/2014/main" id="{5CAB0E0D-4986-46F0-BA4F-3C053623EDC0}"/>
                </a:ext>
              </a:extLst>
            </p:cNvPr>
            <p:cNvSpPr>
              <a:spLocks noEditPoints="1"/>
            </p:cNvSpPr>
            <p:nvPr>
              <p:custDataLst>
                <p:tags r:id="rId49"/>
              </p:custDataLst>
            </p:nvPr>
          </p:nvSpPr>
          <p:spPr bwMode="auto">
            <a:xfrm>
              <a:off x="13134976" y="5429251"/>
              <a:ext cx="252413" cy="312738"/>
            </a:xfrm>
            <a:custGeom>
              <a:avLst/>
              <a:gdLst>
                <a:gd name="T0" fmla="*/ 42 w 193"/>
                <a:gd name="T1" fmla="*/ 97 h 229"/>
                <a:gd name="T2" fmla="*/ 104 w 193"/>
                <a:gd name="T3" fmla="*/ 11 h 229"/>
                <a:gd name="T4" fmla="*/ 160 w 193"/>
                <a:gd name="T5" fmla="*/ 97 h 229"/>
                <a:gd name="T6" fmla="*/ 42 w 193"/>
                <a:gd name="T7" fmla="*/ 97 h 229"/>
                <a:gd name="T8" fmla="*/ 42 w 193"/>
                <a:gd name="T9" fmla="*/ 108 h 229"/>
                <a:gd name="T10" fmla="*/ 181 w 193"/>
                <a:gd name="T11" fmla="*/ 108 h 229"/>
                <a:gd name="T12" fmla="*/ 193 w 193"/>
                <a:gd name="T13" fmla="*/ 97 h 229"/>
                <a:gd name="T14" fmla="*/ 104 w 193"/>
                <a:gd name="T15" fmla="*/ 0 h 229"/>
                <a:gd name="T16" fmla="*/ 0 w 193"/>
                <a:gd name="T17" fmla="*/ 113 h 229"/>
                <a:gd name="T18" fmla="*/ 110 w 193"/>
                <a:gd name="T19" fmla="*/ 229 h 229"/>
                <a:gd name="T20" fmla="*/ 193 w 193"/>
                <a:gd name="T21" fmla="*/ 164 h 229"/>
                <a:gd name="T22" fmla="*/ 187 w 193"/>
                <a:gd name="T23" fmla="*/ 158 h 229"/>
                <a:gd name="T24" fmla="*/ 180 w 193"/>
                <a:gd name="T25" fmla="*/ 165 h 229"/>
                <a:gd name="T26" fmla="*/ 113 w 193"/>
                <a:gd name="T27" fmla="*/ 216 h 229"/>
                <a:gd name="T28" fmla="*/ 57 w 193"/>
                <a:gd name="T29" fmla="*/ 183 h 229"/>
                <a:gd name="T30" fmla="*/ 42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7"/>
                  </a:moveTo>
                  <a:cubicBezTo>
                    <a:pt x="45" y="23"/>
                    <a:pt x="87" y="11"/>
                    <a:pt x="104" y="11"/>
                  </a:cubicBezTo>
                  <a:cubicBezTo>
                    <a:pt x="155" y="11"/>
                    <a:pt x="160" y="78"/>
                    <a:pt x="160" y="97"/>
                  </a:cubicBezTo>
                  <a:lnTo>
                    <a:pt x="42" y="97"/>
                  </a:lnTo>
                  <a:close/>
                  <a:moveTo>
                    <a:pt x="42" y="108"/>
                  </a:moveTo>
                  <a:lnTo>
                    <a:pt x="181" y="108"/>
                  </a:lnTo>
                  <a:cubicBezTo>
                    <a:pt x="192" y="108"/>
                    <a:pt x="193" y="108"/>
                    <a:pt x="193" y="97"/>
                  </a:cubicBezTo>
                  <a:cubicBezTo>
                    <a:pt x="193" y="48"/>
                    <a:pt x="166" y="0"/>
                    <a:pt x="104" y="0"/>
                  </a:cubicBezTo>
                  <a:cubicBezTo>
                    <a:pt x="46" y="0"/>
                    <a:pt x="0" y="51"/>
                    <a:pt x="0" y="113"/>
                  </a:cubicBezTo>
                  <a:cubicBezTo>
                    <a:pt x="0" y="180"/>
                    <a:pt x="53" y="229"/>
                    <a:pt x="110" y="229"/>
                  </a:cubicBezTo>
                  <a:cubicBezTo>
                    <a:pt x="171" y="229"/>
                    <a:pt x="193" y="173"/>
                    <a:pt x="193" y="164"/>
                  </a:cubicBezTo>
                  <a:cubicBezTo>
                    <a:pt x="193" y="159"/>
                    <a:pt x="189" y="158"/>
                    <a:pt x="187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3" y="216"/>
                    <a:pt x="118" y="216"/>
                    <a:pt x="113" y="216"/>
                  </a:cubicBezTo>
                  <a:cubicBezTo>
                    <a:pt x="88" y="216"/>
                    <a:pt x="68" y="201"/>
                    <a:pt x="57" y="183"/>
                  </a:cubicBezTo>
                  <a:cubicBezTo>
                    <a:pt x="42" y="159"/>
                    <a:pt x="42" y="126"/>
                    <a:pt x="42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" name="Freeform 216">
              <a:extLst>
                <a:ext uri="{FF2B5EF4-FFF2-40B4-BE49-F238E27FC236}">
                  <a16:creationId xmlns:a16="http://schemas.microsoft.com/office/drawing/2014/main" id="{DB5B84A7-D60C-494E-95B5-1B6993A74A4D}"/>
                </a:ext>
              </a:extLst>
            </p:cNvPr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13427076" y="5434014"/>
              <a:ext cx="328613" cy="300038"/>
            </a:xfrm>
            <a:custGeom>
              <a:avLst/>
              <a:gdLst>
                <a:gd name="T0" fmla="*/ 39 w 251"/>
                <a:gd name="T1" fmla="*/ 49 h 220"/>
                <a:gd name="T2" fmla="*/ 39 w 251"/>
                <a:gd name="T3" fmla="*/ 182 h 220"/>
                <a:gd name="T4" fmla="*/ 0 w 251"/>
                <a:gd name="T5" fmla="*/ 205 h 220"/>
                <a:gd name="T6" fmla="*/ 0 w 251"/>
                <a:gd name="T7" fmla="*/ 220 h 220"/>
                <a:gd name="T8" fmla="*/ 57 w 251"/>
                <a:gd name="T9" fmla="*/ 219 h 220"/>
                <a:gd name="T10" fmla="*/ 113 w 251"/>
                <a:gd name="T11" fmla="*/ 220 h 220"/>
                <a:gd name="T12" fmla="*/ 113 w 251"/>
                <a:gd name="T13" fmla="*/ 205 h 220"/>
                <a:gd name="T14" fmla="*/ 74 w 251"/>
                <a:gd name="T15" fmla="*/ 182 h 220"/>
                <a:gd name="T16" fmla="*/ 74 w 251"/>
                <a:gd name="T17" fmla="*/ 90 h 220"/>
                <a:gd name="T18" fmla="*/ 141 w 251"/>
                <a:gd name="T19" fmla="*/ 11 h 220"/>
                <a:gd name="T20" fmla="*/ 178 w 251"/>
                <a:gd name="T21" fmla="*/ 66 h 220"/>
                <a:gd name="T22" fmla="*/ 178 w 251"/>
                <a:gd name="T23" fmla="*/ 182 h 220"/>
                <a:gd name="T24" fmla="*/ 139 w 251"/>
                <a:gd name="T25" fmla="*/ 205 h 220"/>
                <a:gd name="T26" fmla="*/ 139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4 h 220"/>
                <a:gd name="T38" fmla="*/ 197 w 251"/>
                <a:gd name="T39" fmla="*/ 18 h 220"/>
                <a:gd name="T40" fmla="*/ 144 w 251"/>
                <a:gd name="T41" fmla="*/ 0 h 220"/>
                <a:gd name="T42" fmla="*/ 71 w 251"/>
                <a:gd name="T43" fmla="*/ 52 h 220"/>
                <a:gd name="T44" fmla="*/ 71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0"/>
                  </a:lnTo>
                  <a:cubicBezTo>
                    <a:pt x="18" y="220"/>
                    <a:pt x="43" y="219"/>
                    <a:pt x="57" y="219"/>
                  </a:cubicBezTo>
                  <a:cubicBezTo>
                    <a:pt x="70" y="219"/>
                    <a:pt x="96" y="220"/>
                    <a:pt x="113" y="220"/>
                  </a:cubicBezTo>
                  <a:lnTo>
                    <a:pt x="113" y="205"/>
                  </a:lnTo>
                  <a:cubicBezTo>
                    <a:pt x="79" y="205"/>
                    <a:pt x="74" y="205"/>
                    <a:pt x="74" y="182"/>
                  </a:cubicBezTo>
                  <a:lnTo>
                    <a:pt x="74" y="90"/>
                  </a:lnTo>
                  <a:cubicBezTo>
                    <a:pt x="74" y="39"/>
                    <a:pt x="109" y="11"/>
                    <a:pt x="141" y="11"/>
                  </a:cubicBezTo>
                  <a:cubicBezTo>
                    <a:pt x="172" y="11"/>
                    <a:pt x="178" y="38"/>
                    <a:pt x="178" y="66"/>
                  </a:cubicBezTo>
                  <a:lnTo>
                    <a:pt x="178" y="182"/>
                  </a:lnTo>
                  <a:cubicBezTo>
                    <a:pt x="178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2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3" y="205"/>
                    <a:pt x="212" y="190"/>
                  </a:cubicBezTo>
                  <a:lnTo>
                    <a:pt x="212" y="94"/>
                  </a:lnTo>
                  <a:cubicBezTo>
                    <a:pt x="212" y="52"/>
                    <a:pt x="212" y="36"/>
                    <a:pt x="197" y="18"/>
                  </a:cubicBezTo>
                  <a:cubicBezTo>
                    <a:pt x="190" y="10"/>
                    <a:pt x="173" y="0"/>
                    <a:pt x="144" y="0"/>
                  </a:cubicBezTo>
                  <a:cubicBezTo>
                    <a:pt x="108" y="0"/>
                    <a:pt x="85" y="21"/>
                    <a:pt x="71" y="52"/>
                  </a:cubicBezTo>
                  <a:lnTo>
                    <a:pt x="71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" name="Freeform 217">
              <a:extLst>
                <a:ext uri="{FF2B5EF4-FFF2-40B4-BE49-F238E27FC236}">
                  <a16:creationId xmlns:a16="http://schemas.microsoft.com/office/drawing/2014/main" id="{CAEA08BE-194C-4B23-887C-23158A8AE8C1}"/>
                </a:ext>
              </a:extLst>
            </p:cNvPr>
            <p:cNvSpPr>
              <a:spLocks noEditPoints="1"/>
            </p:cNvSpPr>
            <p:nvPr>
              <p:custDataLst>
                <p:tags r:id="rId51"/>
              </p:custDataLst>
            </p:nvPr>
          </p:nvSpPr>
          <p:spPr bwMode="auto">
            <a:xfrm>
              <a:off x="13790613" y="5260976"/>
              <a:ext cx="320675" cy="481013"/>
            </a:xfrm>
            <a:custGeom>
              <a:avLst/>
              <a:gdLst>
                <a:gd name="T0" fmla="*/ 172 w 245"/>
                <a:gd name="T1" fmla="*/ 319 h 352"/>
                <a:gd name="T2" fmla="*/ 172 w 245"/>
                <a:gd name="T3" fmla="*/ 352 h 352"/>
                <a:gd name="T4" fmla="*/ 245 w 245"/>
                <a:gd name="T5" fmla="*/ 346 h 352"/>
                <a:gd name="T6" fmla="*/ 245 w 245"/>
                <a:gd name="T7" fmla="*/ 331 h 352"/>
                <a:gd name="T8" fmla="*/ 207 w 245"/>
                <a:gd name="T9" fmla="*/ 303 h 352"/>
                <a:gd name="T10" fmla="*/ 207 w 245"/>
                <a:gd name="T11" fmla="*/ 0 h 352"/>
                <a:gd name="T12" fmla="*/ 135 w 245"/>
                <a:gd name="T13" fmla="*/ 5 h 352"/>
                <a:gd name="T14" fmla="*/ 135 w 245"/>
                <a:gd name="T15" fmla="*/ 21 h 352"/>
                <a:gd name="T16" fmla="*/ 174 w 245"/>
                <a:gd name="T17" fmla="*/ 49 h 352"/>
                <a:gd name="T18" fmla="*/ 174 w 245"/>
                <a:gd name="T19" fmla="*/ 157 h 352"/>
                <a:gd name="T20" fmla="*/ 111 w 245"/>
                <a:gd name="T21" fmla="*/ 126 h 352"/>
                <a:gd name="T22" fmla="*/ 0 w 245"/>
                <a:gd name="T23" fmla="*/ 239 h 352"/>
                <a:gd name="T24" fmla="*/ 105 w 245"/>
                <a:gd name="T25" fmla="*/ 352 h 352"/>
                <a:gd name="T26" fmla="*/ 172 w 245"/>
                <a:gd name="T27" fmla="*/ 319 h 352"/>
                <a:gd name="T28" fmla="*/ 172 w 245"/>
                <a:gd name="T29" fmla="*/ 185 h 352"/>
                <a:gd name="T30" fmla="*/ 172 w 245"/>
                <a:gd name="T31" fmla="*/ 287 h 352"/>
                <a:gd name="T32" fmla="*/ 167 w 245"/>
                <a:gd name="T33" fmla="*/ 306 h 352"/>
                <a:gd name="T34" fmla="*/ 108 w 245"/>
                <a:gd name="T35" fmla="*/ 341 h 352"/>
                <a:gd name="T36" fmla="*/ 55 w 245"/>
                <a:gd name="T37" fmla="*/ 309 h 352"/>
                <a:gd name="T38" fmla="*/ 41 w 245"/>
                <a:gd name="T39" fmla="*/ 239 h 352"/>
                <a:gd name="T40" fmla="*/ 56 w 245"/>
                <a:gd name="T41" fmla="*/ 169 h 352"/>
                <a:gd name="T42" fmla="*/ 113 w 245"/>
                <a:gd name="T43" fmla="*/ 137 h 352"/>
                <a:gd name="T44" fmla="*/ 167 w 245"/>
                <a:gd name="T45" fmla="*/ 167 h 352"/>
                <a:gd name="T46" fmla="*/ 172 w 245"/>
                <a:gd name="T47" fmla="*/ 185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5" h="352">
                  <a:moveTo>
                    <a:pt x="172" y="319"/>
                  </a:moveTo>
                  <a:lnTo>
                    <a:pt x="172" y="352"/>
                  </a:lnTo>
                  <a:lnTo>
                    <a:pt x="245" y="346"/>
                  </a:lnTo>
                  <a:lnTo>
                    <a:pt x="245" y="331"/>
                  </a:lnTo>
                  <a:cubicBezTo>
                    <a:pt x="211" y="331"/>
                    <a:pt x="207" y="327"/>
                    <a:pt x="207" y="303"/>
                  </a:cubicBezTo>
                  <a:lnTo>
                    <a:pt x="207" y="0"/>
                  </a:lnTo>
                  <a:lnTo>
                    <a:pt x="135" y="5"/>
                  </a:lnTo>
                  <a:lnTo>
                    <a:pt x="135" y="21"/>
                  </a:lnTo>
                  <a:cubicBezTo>
                    <a:pt x="170" y="21"/>
                    <a:pt x="174" y="24"/>
                    <a:pt x="174" y="49"/>
                  </a:cubicBezTo>
                  <a:lnTo>
                    <a:pt x="174" y="157"/>
                  </a:lnTo>
                  <a:cubicBezTo>
                    <a:pt x="159" y="139"/>
                    <a:pt x="138" y="126"/>
                    <a:pt x="111" y="126"/>
                  </a:cubicBezTo>
                  <a:cubicBezTo>
                    <a:pt x="52" y="126"/>
                    <a:pt x="0" y="175"/>
                    <a:pt x="0" y="239"/>
                  </a:cubicBezTo>
                  <a:cubicBezTo>
                    <a:pt x="0" y="302"/>
                    <a:pt x="48" y="352"/>
                    <a:pt x="105" y="352"/>
                  </a:cubicBezTo>
                  <a:cubicBezTo>
                    <a:pt x="137" y="352"/>
                    <a:pt x="160" y="335"/>
                    <a:pt x="172" y="319"/>
                  </a:cubicBezTo>
                  <a:close/>
                  <a:moveTo>
                    <a:pt x="172" y="185"/>
                  </a:moveTo>
                  <a:lnTo>
                    <a:pt x="172" y="287"/>
                  </a:lnTo>
                  <a:cubicBezTo>
                    <a:pt x="172" y="296"/>
                    <a:pt x="172" y="297"/>
                    <a:pt x="167" y="306"/>
                  </a:cubicBezTo>
                  <a:cubicBezTo>
                    <a:pt x="152" y="330"/>
                    <a:pt x="129" y="341"/>
                    <a:pt x="108" y="341"/>
                  </a:cubicBezTo>
                  <a:cubicBezTo>
                    <a:pt x="85" y="341"/>
                    <a:pt x="67" y="328"/>
                    <a:pt x="55" y="309"/>
                  </a:cubicBezTo>
                  <a:cubicBezTo>
                    <a:pt x="42" y="288"/>
                    <a:pt x="41" y="260"/>
                    <a:pt x="41" y="239"/>
                  </a:cubicBezTo>
                  <a:cubicBezTo>
                    <a:pt x="41" y="221"/>
                    <a:pt x="42" y="191"/>
                    <a:pt x="56" y="169"/>
                  </a:cubicBezTo>
                  <a:cubicBezTo>
                    <a:pt x="67" y="153"/>
                    <a:pt x="86" y="137"/>
                    <a:pt x="113" y="137"/>
                  </a:cubicBezTo>
                  <a:cubicBezTo>
                    <a:pt x="130" y="137"/>
                    <a:pt x="151" y="144"/>
                    <a:pt x="167" y="167"/>
                  </a:cubicBezTo>
                  <a:cubicBezTo>
                    <a:pt x="172" y="175"/>
                    <a:pt x="172" y="176"/>
                    <a:pt x="172" y="18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" name="Freeform 218">
              <a:extLst>
                <a:ext uri="{FF2B5EF4-FFF2-40B4-BE49-F238E27FC236}">
                  <a16:creationId xmlns:a16="http://schemas.microsoft.com/office/drawing/2014/main" id="{C5F9A1D1-768D-49F1-B1F7-2AB1674D16A8}"/>
                </a:ext>
              </a:extLst>
            </p:cNvPr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14166851" y="5222876"/>
              <a:ext cx="150813" cy="682625"/>
            </a:xfrm>
            <a:custGeom>
              <a:avLst/>
              <a:gdLst>
                <a:gd name="T0" fmla="*/ 115 w 115"/>
                <a:gd name="T1" fmla="*/ 249 h 499"/>
                <a:gd name="T2" fmla="*/ 82 w 115"/>
                <a:gd name="T3" fmla="*/ 94 h 499"/>
                <a:gd name="T4" fmla="*/ 5 w 115"/>
                <a:gd name="T5" fmla="*/ 0 h 499"/>
                <a:gd name="T6" fmla="*/ 0 w 115"/>
                <a:gd name="T7" fmla="*/ 5 h 499"/>
                <a:gd name="T8" fmla="*/ 9 w 115"/>
                <a:gd name="T9" fmla="*/ 16 h 499"/>
                <a:gd name="T10" fmla="*/ 86 w 115"/>
                <a:gd name="T11" fmla="*/ 249 h 499"/>
                <a:gd name="T12" fmla="*/ 6 w 115"/>
                <a:gd name="T13" fmla="*/ 485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2 h 499"/>
                <a:gd name="T20" fmla="*/ 115 w 115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49"/>
                  </a:moveTo>
                  <a:cubicBezTo>
                    <a:pt x="115" y="211"/>
                    <a:pt x="110" y="150"/>
                    <a:pt x="82" y="94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6"/>
                  </a:cubicBezTo>
                  <a:cubicBezTo>
                    <a:pt x="58" y="66"/>
                    <a:pt x="86" y="145"/>
                    <a:pt x="86" y="249"/>
                  </a:cubicBezTo>
                  <a:cubicBezTo>
                    <a:pt x="86" y="335"/>
                    <a:pt x="68" y="423"/>
                    <a:pt x="6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09" y="347"/>
                    <a:pt x="115" y="291"/>
                    <a:pt x="115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" name="Rectangle 219">
              <a:extLst>
                <a:ext uri="{FF2B5EF4-FFF2-40B4-BE49-F238E27FC236}">
                  <a16:creationId xmlns:a16="http://schemas.microsoft.com/office/drawing/2014/main" id="{689B4CA0-E37E-41B2-AB62-D4DA529A3AAE}"/>
                </a:ext>
              </a:extLst>
            </p:cNvPr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10842626" y="6011864"/>
              <a:ext cx="4102100" cy="26988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" name="Freeform 220">
              <a:extLst>
                <a:ext uri="{FF2B5EF4-FFF2-40B4-BE49-F238E27FC236}">
                  <a16:creationId xmlns:a16="http://schemas.microsoft.com/office/drawing/2014/main" id="{E317FADB-EDC1-4EE5-BBEF-4461235D92D3}"/>
                </a:ext>
              </a:extLst>
            </p:cNvPr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10866438" y="6196014"/>
              <a:ext cx="549275" cy="466725"/>
            </a:xfrm>
            <a:custGeom>
              <a:avLst/>
              <a:gdLst>
                <a:gd name="T0" fmla="*/ 361 w 420"/>
                <a:gd name="T1" fmla="*/ 39 h 341"/>
                <a:gd name="T2" fmla="*/ 403 w 420"/>
                <a:gd name="T3" fmla="*/ 16 h 341"/>
                <a:gd name="T4" fmla="*/ 420 w 420"/>
                <a:gd name="T5" fmla="*/ 6 h 341"/>
                <a:gd name="T6" fmla="*/ 413 w 420"/>
                <a:gd name="T7" fmla="*/ 0 h 341"/>
                <a:gd name="T8" fmla="*/ 350 w 420"/>
                <a:gd name="T9" fmla="*/ 2 h 341"/>
                <a:gd name="T10" fmla="*/ 285 w 420"/>
                <a:gd name="T11" fmla="*/ 0 h 341"/>
                <a:gd name="T12" fmla="*/ 276 w 420"/>
                <a:gd name="T13" fmla="*/ 10 h 341"/>
                <a:gd name="T14" fmla="*/ 290 w 420"/>
                <a:gd name="T15" fmla="*/ 16 h 341"/>
                <a:gd name="T16" fmla="*/ 309 w 420"/>
                <a:gd name="T17" fmla="*/ 17 h 341"/>
                <a:gd name="T18" fmla="*/ 322 w 420"/>
                <a:gd name="T19" fmla="*/ 25 h 341"/>
                <a:gd name="T20" fmla="*/ 320 w 420"/>
                <a:gd name="T21" fmla="*/ 34 h 341"/>
                <a:gd name="T22" fmla="*/ 290 w 420"/>
                <a:gd name="T23" fmla="*/ 156 h 341"/>
                <a:gd name="T24" fmla="*/ 138 w 420"/>
                <a:gd name="T25" fmla="*/ 156 h 341"/>
                <a:gd name="T26" fmla="*/ 168 w 420"/>
                <a:gd name="T27" fmla="*/ 39 h 341"/>
                <a:gd name="T28" fmla="*/ 209 w 420"/>
                <a:gd name="T29" fmla="*/ 16 h 341"/>
                <a:gd name="T30" fmla="*/ 226 w 420"/>
                <a:gd name="T31" fmla="*/ 6 h 341"/>
                <a:gd name="T32" fmla="*/ 219 w 420"/>
                <a:gd name="T33" fmla="*/ 0 h 341"/>
                <a:gd name="T34" fmla="*/ 156 w 420"/>
                <a:gd name="T35" fmla="*/ 2 h 341"/>
                <a:gd name="T36" fmla="*/ 91 w 420"/>
                <a:gd name="T37" fmla="*/ 0 h 341"/>
                <a:gd name="T38" fmla="*/ 82 w 420"/>
                <a:gd name="T39" fmla="*/ 10 h 341"/>
                <a:gd name="T40" fmla="*/ 96 w 420"/>
                <a:gd name="T41" fmla="*/ 16 h 341"/>
                <a:gd name="T42" fmla="*/ 115 w 420"/>
                <a:gd name="T43" fmla="*/ 17 h 341"/>
                <a:gd name="T44" fmla="*/ 128 w 420"/>
                <a:gd name="T45" fmla="*/ 25 h 341"/>
                <a:gd name="T46" fmla="*/ 126 w 420"/>
                <a:gd name="T47" fmla="*/ 34 h 341"/>
                <a:gd name="T48" fmla="*/ 59 w 420"/>
                <a:gd name="T49" fmla="*/ 302 h 341"/>
                <a:gd name="T50" fmla="*/ 14 w 420"/>
                <a:gd name="T51" fmla="*/ 326 h 341"/>
                <a:gd name="T52" fmla="*/ 0 w 420"/>
                <a:gd name="T53" fmla="*/ 336 h 341"/>
                <a:gd name="T54" fmla="*/ 7 w 420"/>
                <a:gd name="T55" fmla="*/ 341 h 341"/>
                <a:gd name="T56" fmla="*/ 71 w 420"/>
                <a:gd name="T57" fmla="*/ 340 h 341"/>
                <a:gd name="T58" fmla="*/ 103 w 420"/>
                <a:gd name="T59" fmla="*/ 340 h 341"/>
                <a:gd name="T60" fmla="*/ 135 w 420"/>
                <a:gd name="T61" fmla="*/ 341 h 341"/>
                <a:gd name="T62" fmla="*/ 145 w 420"/>
                <a:gd name="T63" fmla="*/ 331 h 341"/>
                <a:gd name="T64" fmla="*/ 131 w 420"/>
                <a:gd name="T65" fmla="*/ 326 h 341"/>
                <a:gd name="T66" fmla="*/ 99 w 420"/>
                <a:gd name="T67" fmla="*/ 317 h 341"/>
                <a:gd name="T68" fmla="*/ 100 w 420"/>
                <a:gd name="T69" fmla="*/ 308 h 341"/>
                <a:gd name="T70" fmla="*/ 134 w 420"/>
                <a:gd name="T71" fmla="*/ 171 h 341"/>
                <a:gd name="T72" fmla="*/ 286 w 420"/>
                <a:gd name="T73" fmla="*/ 171 h 341"/>
                <a:gd name="T74" fmla="*/ 252 w 420"/>
                <a:gd name="T75" fmla="*/ 309 h 341"/>
                <a:gd name="T76" fmla="*/ 206 w 420"/>
                <a:gd name="T77" fmla="*/ 326 h 341"/>
                <a:gd name="T78" fmla="*/ 194 w 420"/>
                <a:gd name="T79" fmla="*/ 336 h 341"/>
                <a:gd name="T80" fmla="*/ 201 w 420"/>
                <a:gd name="T81" fmla="*/ 341 h 341"/>
                <a:gd name="T82" fmla="*/ 265 w 420"/>
                <a:gd name="T83" fmla="*/ 340 h 341"/>
                <a:gd name="T84" fmla="*/ 297 w 420"/>
                <a:gd name="T85" fmla="*/ 340 h 341"/>
                <a:gd name="T86" fmla="*/ 329 w 420"/>
                <a:gd name="T87" fmla="*/ 341 h 341"/>
                <a:gd name="T88" fmla="*/ 339 w 420"/>
                <a:gd name="T89" fmla="*/ 331 h 341"/>
                <a:gd name="T90" fmla="*/ 325 w 420"/>
                <a:gd name="T91" fmla="*/ 326 h 341"/>
                <a:gd name="T92" fmla="*/ 293 w 420"/>
                <a:gd name="T93" fmla="*/ 317 h 341"/>
                <a:gd name="T94" fmla="*/ 294 w 420"/>
                <a:gd name="T95" fmla="*/ 308 h 341"/>
                <a:gd name="T96" fmla="*/ 361 w 420"/>
                <a:gd name="T97" fmla="*/ 3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0" h="341">
                  <a:moveTo>
                    <a:pt x="361" y="39"/>
                  </a:moveTo>
                  <a:cubicBezTo>
                    <a:pt x="366" y="21"/>
                    <a:pt x="367" y="16"/>
                    <a:pt x="403" y="16"/>
                  </a:cubicBezTo>
                  <a:cubicBezTo>
                    <a:pt x="416" y="16"/>
                    <a:pt x="420" y="16"/>
                    <a:pt x="420" y="6"/>
                  </a:cubicBezTo>
                  <a:cubicBezTo>
                    <a:pt x="420" y="0"/>
                    <a:pt x="415" y="0"/>
                    <a:pt x="413" y="0"/>
                  </a:cubicBezTo>
                  <a:cubicBezTo>
                    <a:pt x="399" y="0"/>
                    <a:pt x="363" y="2"/>
                    <a:pt x="350" y="2"/>
                  </a:cubicBezTo>
                  <a:cubicBezTo>
                    <a:pt x="335" y="2"/>
                    <a:pt x="300" y="0"/>
                    <a:pt x="285" y="0"/>
                  </a:cubicBezTo>
                  <a:cubicBezTo>
                    <a:pt x="281" y="0"/>
                    <a:pt x="276" y="0"/>
                    <a:pt x="276" y="10"/>
                  </a:cubicBezTo>
                  <a:cubicBezTo>
                    <a:pt x="276" y="16"/>
                    <a:pt x="280" y="16"/>
                    <a:pt x="290" y="16"/>
                  </a:cubicBezTo>
                  <a:cubicBezTo>
                    <a:pt x="291" y="16"/>
                    <a:pt x="300" y="16"/>
                    <a:pt x="309" y="17"/>
                  </a:cubicBezTo>
                  <a:cubicBezTo>
                    <a:pt x="318" y="18"/>
                    <a:pt x="322" y="18"/>
                    <a:pt x="322" y="25"/>
                  </a:cubicBezTo>
                  <a:cubicBezTo>
                    <a:pt x="322" y="27"/>
                    <a:pt x="322" y="28"/>
                    <a:pt x="320" y="34"/>
                  </a:cubicBezTo>
                  <a:lnTo>
                    <a:pt x="290" y="156"/>
                  </a:lnTo>
                  <a:lnTo>
                    <a:pt x="138" y="156"/>
                  </a:lnTo>
                  <a:lnTo>
                    <a:pt x="168" y="39"/>
                  </a:lnTo>
                  <a:cubicBezTo>
                    <a:pt x="172" y="21"/>
                    <a:pt x="174" y="16"/>
                    <a:pt x="209" y="16"/>
                  </a:cubicBezTo>
                  <a:cubicBezTo>
                    <a:pt x="222" y="16"/>
                    <a:pt x="226" y="16"/>
                    <a:pt x="226" y="6"/>
                  </a:cubicBezTo>
                  <a:cubicBezTo>
                    <a:pt x="226" y="0"/>
                    <a:pt x="221" y="0"/>
                    <a:pt x="219" y="0"/>
                  </a:cubicBezTo>
                  <a:cubicBezTo>
                    <a:pt x="205" y="0"/>
                    <a:pt x="170" y="2"/>
                    <a:pt x="156" y="2"/>
                  </a:cubicBezTo>
                  <a:cubicBezTo>
                    <a:pt x="141" y="2"/>
                    <a:pt x="106" y="0"/>
                    <a:pt x="91" y="0"/>
                  </a:cubicBezTo>
                  <a:cubicBezTo>
                    <a:pt x="87" y="0"/>
                    <a:pt x="82" y="0"/>
                    <a:pt x="82" y="10"/>
                  </a:cubicBezTo>
                  <a:cubicBezTo>
                    <a:pt x="82" y="16"/>
                    <a:pt x="86" y="16"/>
                    <a:pt x="96" y="16"/>
                  </a:cubicBezTo>
                  <a:cubicBezTo>
                    <a:pt x="97" y="16"/>
                    <a:pt x="106" y="16"/>
                    <a:pt x="115" y="17"/>
                  </a:cubicBezTo>
                  <a:cubicBezTo>
                    <a:pt x="124" y="18"/>
                    <a:pt x="128" y="18"/>
                    <a:pt x="128" y="25"/>
                  </a:cubicBezTo>
                  <a:cubicBezTo>
                    <a:pt x="128" y="27"/>
                    <a:pt x="128" y="28"/>
                    <a:pt x="126" y="34"/>
                  </a:cubicBezTo>
                  <a:lnTo>
                    <a:pt x="59" y="302"/>
                  </a:lnTo>
                  <a:cubicBezTo>
                    <a:pt x="54" y="322"/>
                    <a:pt x="53" y="326"/>
                    <a:pt x="14" y="326"/>
                  </a:cubicBezTo>
                  <a:cubicBezTo>
                    <a:pt x="5" y="326"/>
                    <a:pt x="0" y="326"/>
                    <a:pt x="0" y="336"/>
                  </a:cubicBezTo>
                  <a:cubicBezTo>
                    <a:pt x="0" y="341"/>
                    <a:pt x="6" y="341"/>
                    <a:pt x="7" y="341"/>
                  </a:cubicBezTo>
                  <a:cubicBezTo>
                    <a:pt x="21" y="341"/>
                    <a:pt x="57" y="340"/>
                    <a:pt x="71" y="340"/>
                  </a:cubicBezTo>
                  <a:cubicBezTo>
                    <a:pt x="81" y="340"/>
                    <a:pt x="92" y="340"/>
                    <a:pt x="103" y="340"/>
                  </a:cubicBezTo>
                  <a:cubicBezTo>
                    <a:pt x="114" y="340"/>
                    <a:pt x="125" y="341"/>
                    <a:pt x="135" y="341"/>
                  </a:cubicBezTo>
                  <a:cubicBezTo>
                    <a:pt x="139" y="341"/>
                    <a:pt x="145" y="341"/>
                    <a:pt x="145" y="331"/>
                  </a:cubicBezTo>
                  <a:cubicBezTo>
                    <a:pt x="145" y="326"/>
                    <a:pt x="141" y="326"/>
                    <a:pt x="131" y="326"/>
                  </a:cubicBezTo>
                  <a:cubicBezTo>
                    <a:pt x="113" y="326"/>
                    <a:pt x="99" y="326"/>
                    <a:pt x="99" y="317"/>
                  </a:cubicBezTo>
                  <a:cubicBezTo>
                    <a:pt x="99" y="314"/>
                    <a:pt x="100" y="311"/>
                    <a:pt x="100" y="308"/>
                  </a:cubicBezTo>
                  <a:lnTo>
                    <a:pt x="134" y="171"/>
                  </a:lnTo>
                  <a:lnTo>
                    <a:pt x="286" y="171"/>
                  </a:lnTo>
                  <a:cubicBezTo>
                    <a:pt x="265" y="254"/>
                    <a:pt x="254" y="302"/>
                    <a:pt x="252" y="309"/>
                  </a:cubicBezTo>
                  <a:cubicBezTo>
                    <a:pt x="247" y="325"/>
                    <a:pt x="237" y="326"/>
                    <a:pt x="206" y="326"/>
                  </a:cubicBezTo>
                  <a:cubicBezTo>
                    <a:pt x="199" y="326"/>
                    <a:pt x="194" y="326"/>
                    <a:pt x="194" y="336"/>
                  </a:cubicBezTo>
                  <a:cubicBezTo>
                    <a:pt x="194" y="341"/>
                    <a:pt x="200" y="341"/>
                    <a:pt x="201" y="341"/>
                  </a:cubicBezTo>
                  <a:cubicBezTo>
                    <a:pt x="215" y="341"/>
                    <a:pt x="251" y="340"/>
                    <a:pt x="265" y="340"/>
                  </a:cubicBezTo>
                  <a:cubicBezTo>
                    <a:pt x="275" y="340"/>
                    <a:pt x="286" y="340"/>
                    <a:pt x="297" y="340"/>
                  </a:cubicBezTo>
                  <a:cubicBezTo>
                    <a:pt x="308" y="340"/>
                    <a:pt x="319" y="341"/>
                    <a:pt x="329" y="341"/>
                  </a:cubicBezTo>
                  <a:cubicBezTo>
                    <a:pt x="333" y="341"/>
                    <a:pt x="339" y="341"/>
                    <a:pt x="339" y="331"/>
                  </a:cubicBezTo>
                  <a:cubicBezTo>
                    <a:pt x="339" y="326"/>
                    <a:pt x="335" y="326"/>
                    <a:pt x="325" y="326"/>
                  </a:cubicBezTo>
                  <a:cubicBezTo>
                    <a:pt x="307" y="326"/>
                    <a:pt x="293" y="326"/>
                    <a:pt x="293" y="317"/>
                  </a:cubicBezTo>
                  <a:cubicBezTo>
                    <a:pt x="293" y="314"/>
                    <a:pt x="294" y="311"/>
                    <a:pt x="294" y="308"/>
                  </a:cubicBezTo>
                  <a:lnTo>
                    <a:pt x="361" y="3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" name="Freeform 221">
              <a:extLst>
                <a:ext uri="{FF2B5EF4-FFF2-40B4-BE49-F238E27FC236}">
                  <a16:creationId xmlns:a16="http://schemas.microsoft.com/office/drawing/2014/main" id="{23E9878D-8426-4741-810A-CE7AD16C1889}"/>
                </a:ext>
              </a:extLst>
            </p:cNvPr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11499851" y="6151564"/>
              <a:ext cx="152400" cy="681038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49 h 499"/>
                <a:gd name="T6" fmla="*/ 109 w 116"/>
                <a:gd name="T7" fmla="*/ 13 h 499"/>
                <a:gd name="T8" fmla="*/ 116 w 116"/>
                <a:gd name="T9" fmla="*/ 5 h 499"/>
                <a:gd name="T10" fmla="*/ 111 w 116"/>
                <a:gd name="T11" fmla="*/ 0 h 499"/>
                <a:gd name="T12" fmla="*/ 32 w 116"/>
                <a:gd name="T13" fmla="*/ 97 h 499"/>
                <a:gd name="T14" fmla="*/ 0 w 116"/>
                <a:gd name="T15" fmla="*/ 249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7" y="483"/>
                  </a:cubicBezTo>
                  <a:cubicBezTo>
                    <a:pt x="45" y="420"/>
                    <a:pt x="29" y="326"/>
                    <a:pt x="29" y="249"/>
                  </a:cubicBezTo>
                  <a:cubicBezTo>
                    <a:pt x="29" y="163"/>
                    <a:pt x="48" y="76"/>
                    <a:pt x="109" y="13"/>
                  </a:cubicBezTo>
                  <a:cubicBezTo>
                    <a:pt x="116" y="7"/>
                    <a:pt x="116" y="6"/>
                    <a:pt x="116" y="5"/>
                  </a:cubicBezTo>
                  <a:cubicBezTo>
                    <a:pt x="116" y="1"/>
                    <a:pt x="114" y="0"/>
                    <a:pt x="111" y="0"/>
                  </a:cubicBezTo>
                  <a:cubicBezTo>
                    <a:pt x="106" y="0"/>
                    <a:pt x="61" y="34"/>
                    <a:pt x="32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6" y="349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" name="Freeform 222">
              <a:extLst>
                <a:ext uri="{FF2B5EF4-FFF2-40B4-BE49-F238E27FC236}">
                  <a16:creationId xmlns:a16="http://schemas.microsoft.com/office/drawing/2014/main" id="{E92DE511-7EB3-48E0-99EA-A3A228CEFBFF}"/>
                </a:ext>
              </a:extLst>
            </p:cNvPr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11747501" y="6208714"/>
              <a:ext cx="214313" cy="454025"/>
            </a:xfrm>
            <a:custGeom>
              <a:avLst/>
              <a:gdLst>
                <a:gd name="T0" fmla="*/ 102 w 164"/>
                <a:gd name="T1" fmla="*/ 13 h 332"/>
                <a:gd name="T2" fmla="*/ 91 w 164"/>
                <a:gd name="T3" fmla="*/ 0 h 332"/>
                <a:gd name="T4" fmla="*/ 0 w 164"/>
                <a:gd name="T5" fmla="*/ 32 h 332"/>
                <a:gd name="T6" fmla="*/ 0 w 164"/>
                <a:gd name="T7" fmla="*/ 47 h 332"/>
                <a:gd name="T8" fmla="*/ 65 w 164"/>
                <a:gd name="T9" fmla="*/ 34 h 332"/>
                <a:gd name="T10" fmla="*/ 65 w 164"/>
                <a:gd name="T11" fmla="*/ 293 h 332"/>
                <a:gd name="T12" fmla="*/ 19 w 164"/>
                <a:gd name="T13" fmla="*/ 317 h 332"/>
                <a:gd name="T14" fmla="*/ 3 w 164"/>
                <a:gd name="T15" fmla="*/ 317 h 332"/>
                <a:gd name="T16" fmla="*/ 3 w 164"/>
                <a:gd name="T17" fmla="*/ 332 h 332"/>
                <a:gd name="T18" fmla="*/ 84 w 164"/>
                <a:gd name="T19" fmla="*/ 331 h 332"/>
                <a:gd name="T20" fmla="*/ 164 w 164"/>
                <a:gd name="T21" fmla="*/ 332 h 332"/>
                <a:gd name="T22" fmla="*/ 164 w 164"/>
                <a:gd name="T23" fmla="*/ 317 h 332"/>
                <a:gd name="T24" fmla="*/ 148 w 164"/>
                <a:gd name="T25" fmla="*/ 317 h 332"/>
                <a:gd name="T26" fmla="*/ 102 w 164"/>
                <a:gd name="T27" fmla="*/ 293 h 332"/>
                <a:gd name="T28" fmla="*/ 102 w 164"/>
                <a:gd name="T29" fmla="*/ 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4" h="332">
                  <a:moveTo>
                    <a:pt x="102" y="13"/>
                  </a:moveTo>
                  <a:cubicBezTo>
                    <a:pt x="102" y="1"/>
                    <a:pt x="102" y="0"/>
                    <a:pt x="91" y="0"/>
                  </a:cubicBezTo>
                  <a:cubicBezTo>
                    <a:pt x="60" y="32"/>
                    <a:pt x="16" y="32"/>
                    <a:pt x="0" y="32"/>
                  </a:cubicBezTo>
                  <a:lnTo>
                    <a:pt x="0" y="47"/>
                  </a:lnTo>
                  <a:cubicBezTo>
                    <a:pt x="10" y="47"/>
                    <a:pt x="39" y="47"/>
                    <a:pt x="65" y="34"/>
                  </a:cubicBezTo>
                  <a:lnTo>
                    <a:pt x="65" y="293"/>
                  </a:lnTo>
                  <a:cubicBezTo>
                    <a:pt x="65" y="311"/>
                    <a:pt x="64" y="317"/>
                    <a:pt x="19" y="317"/>
                  </a:cubicBezTo>
                  <a:lnTo>
                    <a:pt x="3" y="317"/>
                  </a:lnTo>
                  <a:lnTo>
                    <a:pt x="3" y="332"/>
                  </a:lnTo>
                  <a:cubicBezTo>
                    <a:pt x="20" y="331"/>
                    <a:pt x="64" y="331"/>
                    <a:pt x="84" y="331"/>
                  </a:cubicBezTo>
                  <a:cubicBezTo>
                    <a:pt x="104" y="331"/>
                    <a:pt x="147" y="331"/>
                    <a:pt x="164" y="332"/>
                  </a:cubicBezTo>
                  <a:lnTo>
                    <a:pt x="164" y="317"/>
                  </a:lnTo>
                  <a:lnTo>
                    <a:pt x="148" y="317"/>
                  </a:lnTo>
                  <a:cubicBezTo>
                    <a:pt x="104" y="317"/>
                    <a:pt x="102" y="311"/>
                    <a:pt x="102" y="293"/>
                  </a:cubicBezTo>
                  <a:lnTo>
                    <a:pt x="102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" name="Freeform 223">
              <a:extLst>
                <a:ext uri="{FF2B5EF4-FFF2-40B4-BE49-F238E27FC236}">
                  <a16:creationId xmlns:a16="http://schemas.microsoft.com/office/drawing/2014/main" id="{298E34EA-65A1-4DE7-BBB1-66317BC195EE}"/>
                </a:ext>
              </a:extLst>
            </p:cNvPr>
            <p:cNvSpPr>
              <a:spLocks noEditPoints="1"/>
            </p:cNvSpPr>
            <p:nvPr>
              <p:custDataLst>
                <p:tags r:id="rId57"/>
              </p:custDataLst>
            </p:nvPr>
          </p:nvSpPr>
          <p:spPr bwMode="auto">
            <a:xfrm>
              <a:off x="12252326" y="6369051"/>
              <a:ext cx="68263" cy="293688"/>
            </a:xfrm>
            <a:custGeom>
              <a:avLst/>
              <a:gdLst>
                <a:gd name="T0" fmla="*/ 53 w 53"/>
                <a:gd name="T1" fmla="*/ 26 h 215"/>
                <a:gd name="T2" fmla="*/ 26 w 53"/>
                <a:gd name="T3" fmla="*/ 0 h 215"/>
                <a:gd name="T4" fmla="*/ 0 w 53"/>
                <a:gd name="T5" fmla="*/ 26 h 215"/>
                <a:gd name="T6" fmla="*/ 26 w 53"/>
                <a:gd name="T7" fmla="*/ 53 h 215"/>
                <a:gd name="T8" fmla="*/ 53 w 53"/>
                <a:gd name="T9" fmla="*/ 26 h 215"/>
                <a:gd name="T10" fmla="*/ 53 w 53"/>
                <a:gd name="T11" fmla="*/ 189 h 215"/>
                <a:gd name="T12" fmla="*/ 26 w 53"/>
                <a:gd name="T13" fmla="*/ 162 h 215"/>
                <a:gd name="T14" fmla="*/ 0 w 53"/>
                <a:gd name="T15" fmla="*/ 189 h 215"/>
                <a:gd name="T16" fmla="*/ 26 w 53"/>
                <a:gd name="T17" fmla="*/ 215 h 215"/>
                <a:gd name="T18" fmla="*/ 53 w 53"/>
                <a:gd name="T19" fmla="*/ 18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15">
                  <a:moveTo>
                    <a:pt x="53" y="26"/>
                  </a:move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3" y="41"/>
                    <a:pt x="53" y="26"/>
                  </a:cubicBezTo>
                  <a:close/>
                  <a:moveTo>
                    <a:pt x="53" y="189"/>
                  </a:moveTo>
                  <a:cubicBezTo>
                    <a:pt x="53" y="174"/>
                    <a:pt x="41" y="162"/>
                    <a:pt x="26" y="162"/>
                  </a:cubicBezTo>
                  <a:cubicBezTo>
                    <a:pt x="12" y="162"/>
                    <a:pt x="0" y="174"/>
                    <a:pt x="0" y="189"/>
                  </a:cubicBezTo>
                  <a:cubicBezTo>
                    <a:pt x="0" y="203"/>
                    <a:pt x="12" y="215"/>
                    <a:pt x="26" y="215"/>
                  </a:cubicBezTo>
                  <a:cubicBezTo>
                    <a:pt x="41" y="215"/>
                    <a:pt x="53" y="203"/>
                    <a:pt x="53" y="18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" name="Freeform 224">
              <a:extLst>
                <a:ext uri="{FF2B5EF4-FFF2-40B4-BE49-F238E27FC236}">
                  <a16:creationId xmlns:a16="http://schemas.microsoft.com/office/drawing/2014/main" id="{FE5DC114-76B8-45B9-8D18-450787942085}"/>
                </a:ext>
              </a:extLst>
            </p:cNvPr>
            <p:cNvSpPr>
              <a:spLocks noEditPoints="1"/>
            </p:cNvSpPr>
            <p:nvPr>
              <p:custDataLst>
                <p:tags r:id="rId58"/>
              </p:custDataLst>
            </p:nvPr>
          </p:nvSpPr>
          <p:spPr bwMode="auto">
            <a:xfrm>
              <a:off x="12574588" y="6357939"/>
              <a:ext cx="252413" cy="312738"/>
            </a:xfrm>
            <a:custGeom>
              <a:avLst/>
              <a:gdLst>
                <a:gd name="T0" fmla="*/ 42 w 193"/>
                <a:gd name="T1" fmla="*/ 97 h 229"/>
                <a:gd name="T2" fmla="*/ 104 w 193"/>
                <a:gd name="T3" fmla="*/ 11 h 229"/>
                <a:gd name="T4" fmla="*/ 160 w 193"/>
                <a:gd name="T5" fmla="*/ 97 h 229"/>
                <a:gd name="T6" fmla="*/ 42 w 193"/>
                <a:gd name="T7" fmla="*/ 97 h 229"/>
                <a:gd name="T8" fmla="*/ 42 w 193"/>
                <a:gd name="T9" fmla="*/ 108 h 229"/>
                <a:gd name="T10" fmla="*/ 181 w 193"/>
                <a:gd name="T11" fmla="*/ 108 h 229"/>
                <a:gd name="T12" fmla="*/ 193 w 193"/>
                <a:gd name="T13" fmla="*/ 97 h 229"/>
                <a:gd name="T14" fmla="*/ 104 w 193"/>
                <a:gd name="T15" fmla="*/ 0 h 229"/>
                <a:gd name="T16" fmla="*/ 0 w 193"/>
                <a:gd name="T17" fmla="*/ 113 h 229"/>
                <a:gd name="T18" fmla="*/ 110 w 193"/>
                <a:gd name="T19" fmla="*/ 229 h 229"/>
                <a:gd name="T20" fmla="*/ 193 w 193"/>
                <a:gd name="T21" fmla="*/ 164 h 229"/>
                <a:gd name="T22" fmla="*/ 187 w 193"/>
                <a:gd name="T23" fmla="*/ 158 h 229"/>
                <a:gd name="T24" fmla="*/ 180 w 193"/>
                <a:gd name="T25" fmla="*/ 165 h 229"/>
                <a:gd name="T26" fmla="*/ 113 w 193"/>
                <a:gd name="T27" fmla="*/ 216 h 229"/>
                <a:gd name="T28" fmla="*/ 57 w 193"/>
                <a:gd name="T29" fmla="*/ 183 h 229"/>
                <a:gd name="T30" fmla="*/ 42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7"/>
                  </a:moveTo>
                  <a:cubicBezTo>
                    <a:pt x="45" y="23"/>
                    <a:pt x="87" y="11"/>
                    <a:pt x="104" y="11"/>
                  </a:cubicBezTo>
                  <a:cubicBezTo>
                    <a:pt x="155" y="11"/>
                    <a:pt x="160" y="78"/>
                    <a:pt x="160" y="97"/>
                  </a:cubicBezTo>
                  <a:lnTo>
                    <a:pt x="42" y="97"/>
                  </a:lnTo>
                  <a:close/>
                  <a:moveTo>
                    <a:pt x="42" y="108"/>
                  </a:moveTo>
                  <a:lnTo>
                    <a:pt x="181" y="108"/>
                  </a:lnTo>
                  <a:cubicBezTo>
                    <a:pt x="192" y="108"/>
                    <a:pt x="193" y="108"/>
                    <a:pt x="193" y="97"/>
                  </a:cubicBezTo>
                  <a:cubicBezTo>
                    <a:pt x="193" y="48"/>
                    <a:pt x="166" y="0"/>
                    <a:pt x="104" y="0"/>
                  </a:cubicBezTo>
                  <a:cubicBezTo>
                    <a:pt x="46" y="0"/>
                    <a:pt x="0" y="51"/>
                    <a:pt x="0" y="113"/>
                  </a:cubicBezTo>
                  <a:cubicBezTo>
                    <a:pt x="0" y="180"/>
                    <a:pt x="53" y="229"/>
                    <a:pt x="110" y="229"/>
                  </a:cubicBezTo>
                  <a:cubicBezTo>
                    <a:pt x="171" y="229"/>
                    <a:pt x="193" y="173"/>
                    <a:pt x="193" y="164"/>
                  </a:cubicBezTo>
                  <a:cubicBezTo>
                    <a:pt x="193" y="159"/>
                    <a:pt x="189" y="158"/>
                    <a:pt x="187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3" y="216"/>
                    <a:pt x="118" y="216"/>
                    <a:pt x="113" y="216"/>
                  </a:cubicBezTo>
                  <a:cubicBezTo>
                    <a:pt x="88" y="216"/>
                    <a:pt x="68" y="201"/>
                    <a:pt x="57" y="183"/>
                  </a:cubicBezTo>
                  <a:cubicBezTo>
                    <a:pt x="42" y="159"/>
                    <a:pt x="42" y="126"/>
                    <a:pt x="42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" name="Freeform 225">
              <a:extLst>
                <a:ext uri="{FF2B5EF4-FFF2-40B4-BE49-F238E27FC236}">
                  <a16:creationId xmlns:a16="http://schemas.microsoft.com/office/drawing/2014/main" id="{98C7AA39-7CC1-41E1-BC4C-D580E8008F13}"/>
                </a:ext>
              </a:extLst>
            </p:cNvPr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>
              <a:off x="12866688" y="6361114"/>
              <a:ext cx="328613" cy="301625"/>
            </a:xfrm>
            <a:custGeom>
              <a:avLst/>
              <a:gdLst>
                <a:gd name="T0" fmla="*/ 39 w 251"/>
                <a:gd name="T1" fmla="*/ 48 h 220"/>
                <a:gd name="T2" fmla="*/ 39 w 251"/>
                <a:gd name="T3" fmla="*/ 182 h 220"/>
                <a:gd name="T4" fmla="*/ 0 w 251"/>
                <a:gd name="T5" fmla="*/ 205 h 220"/>
                <a:gd name="T6" fmla="*/ 0 w 251"/>
                <a:gd name="T7" fmla="*/ 220 h 220"/>
                <a:gd name="T8" fmla="*/ 57 w 251"/>
                <a:gd name="T9" fmla="*/ 219 h 220"/>
                <a:gd name="T10" fmla="*/ 113 w 251"/>
                <a:gd name="T11" fmla="*/ 220 h 220"/>
                <a:gd name="T12" fmla="*/ 113 w 251"/>
                <a:gd name="T13" fmla="*/ 205 h 220"/>
                <a:gd name="T14" fmla="*/ 74 w 251"/>
                <a:gd name="T15" fmla="*/ 182 h 220"/>
                <a:gd name="T16" fmla="*/ 74 w 251"/>
                <a:gd name="T17" fmla="*/ 90 h 220"/>
                <a:gd name="T18" fmla="*/ 141 w 251"/>
                <a:gd name="T19" fmla="*/ 11 h 220"/>
                <a:gd name="T20" fmla="*/ 178 w 251"/>
                <a:gd name="T21" fmla="*/ 66 h 220"/>
                <a:gd name="T22" fmla="*/ 178 w 251"/>
                <a:gd name="T23" fmla="*/ 182 h 220"/>
                <a:gd name="T24" fmla="*/ 139 w 251"/>
                <a:gd name="T25" fmla="*/ 205 h 220"/>
                <a:gd name="T26" fmla="*/ 139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4 h 220"/>
                <a:gd name="T38" fmla="*/ 197 w 251"/>
                <a:gd name="T39" fmla="*/ 18 h 220"/>
                <a:gd name="T40" fmla="*/ 144 w 251"/>
                <a:gd name="T41" fmla="*/ 0 h 220"/>
                <a:gd name="T42" fmla="*/ 71 w 251"/>
                <a:gd name="T43" fmla="*/ 52 h 220"/>
                <a:gd name="T44" fmla="*/ 71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8"/>
                  </a:moveTo>
                  <a:lnTo>
                    <a:pt x="39" y="182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0"/>
                  </a:lnTo>
                  <a:cubicBezTo>
                    <a:pt x="18" y="220"/>
                    <a:pt x="43" y="219"/>
                    <a:pt x="57" y="219"/>
                  </a:cubicBezTo>
                  <a:cubicBezTo>
                    <a:pt x="70" y="219"/>
                    <a:pt x="96" y="220"/>
                    <a:pt x="113" y="220"/>
                  </a:cubicBezTo>
                  <a:lnTo>
                    <a:pt x="113" y="205"/>
                  </a:lnTo>
                  <a:cubicBezTo>
                    <a:pt x="79" y="205"/>
                    <a:pt x="74" y="205"/>
                    <a:pt x="74" y="182"/>
                  </a:cubicBezTo>
                  <a:lnTo>
                    <a:pt x="74" y="90"/>
                  </a:lnTo>
                  <a:cubicBezTo>
                    <a:pt x="74" y="38"/>
                    <a:pt x="109" y="11"/>
                    <a:pt x="141" y="11"/>
                  </a:cubicBezTo>
                  <a:cubicBezTo>
                    <a:pt x="172" y="11"/>
                    <a:pt x="178" y="37"/>
                    <a:pt x="178" y="66"/>
                  </a:cubicBezTo>
                  <a:lnTo>
                    <a:pt x="178" y="182"/>
                  </a:lnTo>
                  <a:cubicBezTo>
                    <a:pt x="178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2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3" y="205"/>
                    <a:pt x="212" y="190"/>
                  </a:cubicBezTo>
                  <a:lnTo>
                    <a:pt x="212" y="94"/>
                  </a:lnTo>
                  <a:cubicBezTo>
                    <a:pt x="212" y="51"/>
                    <a:pt x="212" y="36"/>
                    <a:pt x="197" y="18"/>
                  </a:cubicBezTo>
                  <a:cubicBezTo>
                    <a:pt x="190" y="10"/>
                    <a:pt x="173" y="0"/>
                    <a:pt x="144" y="0"/>
                  </a:cubicBezTo>
                  <a:cubicBezTo>
                    <a:pt x="108" y="0"/>
                    <a:pt x="85" y="21"/>
                    <a:pt x="71" y="52"/>
                  </a:cubicBezTo>
                  <a:lnTo>
                    <a:pt x="71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" name="Freeform 226">
              <a:extLst>
                <a:ext uri="{FF2B5EF4-FFF2-40B4-BE49-F238E27FC236}">
                  <a16:creationId xmlns:a16="http://schemas.microsoft.com/office/drawing/2014/main" id="{E465F726-95A2-410C-946A-80F4B6719D96}"/>
                </a:ext>
              </a:extLst>
            </p:cNvPr>
            <p:cNvSpPr>
              <a:spLocks noEditPoints="1"/>
            </p:cNvSpPr>
            <p:nvPr>
              <p:custDataLst>
                <p:tags r:id="rId60"/>
              </p:custDataLst>
            </p:nvPr>
          </p:nvSpPr>
          <p:spPr bwMode="auto">
            <a:xfrm>
              <a:off x="13230226" y="6189664"/>
              <a:ext cx="320675" cy="481013"/>
            </a:xfrm>
            <a:custGeom>
              <a:avLst/>
              <a:gdLst>
                <a:gd name="T0" fmla="*/ 172 w 245"/>
                <a:gd name="T1" fmla="*/ 319 h 352"/>
                <a:gd name="T2" fmla="*/ 172 w 245"/>
                <a:gd name="T3" fmla="*/ 352 h 352"/>
                <a:gd name="T4" fmla="*/ 245 w 245"/>
                <a:gd name="T5" fmla="*/ 346 h 352"/>
                <a:gd name="T6" fmla="*/ 245 w 245"/>
                <a:gd name="T7" fmla="*/ 331 h 352"/>
                <a:gd name="T8" fmla="*/ 207 w 245"/>
                <a:gd name="T9" fmla="*/ 303 h 352"/>
                <a:gd name="T10" fmla="*/ 207 w 245"/>
                <a:gd name="T11" fmla="*/ 0 h 352"/>
                <a:gd name="T12" fmla="*/ 135 w 245"/>
                <a:gd name="T13" fmla="*/ 5 h 352"/>
                <a:gd name="T14" fmla="*/ 135 w 245"/>
                <a:gd name="T15" fmla="*/ 21 h 352"/>
                <a:gd name="T16" fmla="*/ 174 w 245"/>
                <a:gd name="T17" fmla="*/ 49 h 352"/>
                <a:gd name="T18" fmla="*/ 174 w 245"/>
                <a:gd name="T19" fmla="*/ 156 h 352"/>
                <a:gd name="T20" fmla="*/ 111 w 245"/>
                <a:gd name="T21" fmla="*/ 126 h 352"/>
                <a:gd name="T22" fmla="*/ 0 w 245"/>
                <a:gd name="T23" fmla="*/ 239 h 352"/>
                <a:gd name="T24" fmla="*/ 105 w 245"/>
                <a:gd name="T25" fmla="*/ 352 h 352"/>
                <a:gd name="T26" fmla="*/ 172 w 245"/>
                <a:gd name="T27" fmla="*/ 319 h 352"/>
                <a:gd name="T28" fmla="*/ 172 w 245"/>
                <a:gd name="T29" fmla="*/ 185 h 352"/>
                <a:gd name="T30" fmla="*/ 172 w 245"/>
                <a:gd name="T31" fmla="*/ 287 h 352"/>
                <a:gd name="T32" fmla="*/ 167 w 245"/>
                <a:gd name="T33" fmla="*/ 306 h 352"/>
                <a:gd name="T34" fmla="*/ 108 w 245"/>
                <a:gd name="T35" fmla="*/ 341 h 352"/>
                <a:gd name="T36" fmla="*/ 55 w 245"/>
                <a:gd name="T37" fmla="*/ 309 h 352"/>
                <a:gd name="T38" fmla="*/ 41 w 245"/>
                <a:gd name="T39" fmla="*/ 239 h 352"/>
                <a:gd name="T40" fmla="*/ 56 w 245"/>
                <a:gd name="T41" fmla="*/ 168 h 352"/>
                <a:gd name="T42" fmla="*/ 113 w 245"/>
                <a:gd name="T43" fmla="*/ 137 h 352"/>
                <a:gd name="T44" fmla="*/ 167 w 245"/>
                <a:gd name="T45" fmla="*/ 166 h 352"/>
                <a:gd name="T46" fmla="*/ 172 w 245"/>
                <a:gd name="T47" fmla="*/ 185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5" h="352">
                  <a:moveTo>
                    <a:pt x="172" y="319"/>
                  </a:moveTo>
                  <a:lnTo>
                    <a:pt x="172" y="352"/>
                  </a:lnTo>
                  <a:lnTo>
                    <a:pt x="245" y="346"/>
                  </a:lnTo>
                  <a:lnTo>
                    <a:pt x="245" y="331"/>
                  </a:lnTo>
                  <a:cubicBezTo>
                    <a:pt x="211" y="331"/>
                    <a:pt x="207" y="327"/>
                    <a:pt x="207" y="303"/>
                  </a:cubicBezTo>
                  <a:lnTo>
                    <a:pt x="207" y="0"/>
                  </a:lnTo>
                  <a:lnTo>
                    <a:pt x="135" y="5"/>
                  </a:lnTo>
                  <a:lnTo>
                    <a:pt x="135" y="21"/>
                  </a:lnTo>
                  <a:cubicBezTo>
                    <a:pt x="170" y="21"/>
                    <a:pt x="174" y="24"/>
                    <a:pt x="174" y="49"/>
                  </a:cubicBezTo>
                  <a:lnTo>
                    <a:pt x="174" y="156"/>
                  </a:lnTo>
                  <a:cubicBezTo>
                    <a:pt x="159" y="139"/>
                    <a:pt x="138" y="126"/>
                    <a:pt x="111" y="126"/>
                  </a:cubicBezTo>
                  <a:cubicBezTo>
                    <a:pt x="52" y="126"/>
                    <a:pt x="0" y="174"/>
                    <a:pt x="0" y="239"/>
                  </a:cubicBezTo>
                  <a:cubicBezTo>
                    <a:pt x="0" y="302"/>
                    <a:pt x="48" y="352"/>
                    <a:pt x="105" y="352"/>
                  </a:cubicBezTo>
                  <a:cubicBezTo>
                    <a:pt x="137" y="352"/>
                    <a:pt x="160" y="335"/>
                    <a:pt x="172" y="319"/>
                  </a:cubicBezTo>
                  <a:close/>
                  <a:moveTo>
                    <a:pt x="172" y="185"/>
                  </a:moveTo>
                  <a:lnTo>
                    <a:pt x="172" y="287"/>
                  </a:lnTo>
                  <a:cubicBezTo>
                    <a:pt x="172" y="296"/>
                    <a:pt x="172" y="297"/>
                    <a:pt x="167" y="306"/>
                  </a:cubicBezTo>
                  <a:cubicBezTo>
                    <a:pt x="152" y="330"/>
                    <a:pt x="129" y="341"/>
                    <a:pt x="108" y="341"/>
                  </a:cubicBezTo>
                  <a:cubicBezTo>
                    <a:pt x="85" y="341"/>
                    <a:pt x="67" y="328"/>
                    <a:pt x="55" y="309"/>
                  </a:cubicBezTo>
                  <a:cubicBezTo>
                    <a:pt x="42" y="288"/>
                    <a:pt x="41" y="260"/>
                    <a:pt x="41" y="239"/>
                  </a:cubicBezTo>
                  <a:cubicBezTo>
                    <a:pt x="41" y="221"/>
                    <a:pt x="42" y="191"/>
                    <a:pt x="56" y="168"/>
                  </a:cubicBezTo>
                  <a:cubicBezTo>
                    <a:pt x="67" y="153"/>
                    <a:pt x="86" y="137"/>
                    <a:pt x="113" y="137"/>
                  </a:cubicBezTo>
                  <a:cubicBezTo>
                    <a:pt x="130" y="137"/>
                    <a:pt x="151" y="144"/>
                    <a:pt x="167" y="166"/>
                  </a:cubicBezTo>
                  <a:cubicBezTo>
                    <a:pt x="172" y="175"/>
                    <a:pt x="172" y="176"/>
                    <a:pt x="172" y="18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" name="Freeform 227">
              <a:extLst>
                <a:ext uri="{FF2B5EF4-FFF2-40B4-BE49-F238E27FC236}">
                  <a16:creationId xmlns:a16="http://schemas.microsoft.com/office/drawing/2014/main" id="{4C3F60C1-82BE-48A4-A826-872304A6AC7F}"/>
                </a:ext>
              </a:extLst>
            </p:cNvPr>
            <p:cNvSpPr>
              <a:spLocks/>
            </p:cNvSpPr>
            <p:nvPr>
              <p:custDataLst>
                <p:tags r:id="rId61"/>
              </p:custDataLst>
            </p:nvPr>
          </p:nvSpPr>
          <p:spPr bwMode="auto">
            <a:xfrm>
              <a:off x="13768388" y="6477001"/>
              <a:ext cx="396875" cy="28575"/>
            </a:xfrm>
            <a:custGeom>
              <a:avLst/>
              <a:gdLst>
                <a:gd name="T0" fmla="*/ 287 w 304"/>
                <a:gd name="T1" fmla="*/ 20 h 20"/>
                <a:gd name="T2" fmla="*/ 304 w 304"/>
                <a:gd name="T3" fmla="*/ 10 h 20"/>
                <a:gd name="T4" fmla="*/ 287 w 304"/>
                <a:gd name="T5" fmla="*/ 0 h 20"/>
                <a:gd name="T6" fmla="*/ 17 w 304"/>
                <a:gd name="T7" fmla="*/ 0 h 20"/>
                <a:gd name="T8" fmla="*/ 0 w 304"/>
                <a:gd name="T9" fmla="*/ 10 h 20"/>
                <a:gd name="T10" fmla="*/ 17 w 304"/>
                <a:gd name="T11" fmla="*/ 20 h 20"/>
                <a:gd name="T12" fmla="*/ 287 w 30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20">
                  <a:moveTo>
                    <a:pt x="287" y="20"/>
                  </a:moveTo>
                  <a:cubicBezTo>
                    <a:pt x="295" y="20"/>
                    <a:pt x="304" y="20"/>
                    <a:pt x="304" y="10"/>
                  </a:cubicBezTo>
                  <a:cubicBezTo>
                    <a:pt x="304" y="0"/>
                    <a:pt x="295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6" name="Freeform 228">
              <a:extLst>
                <a:ext uri="{FF2B5EF4-FFF2-40B4-BE49-F238E27FC236}">
                  <a16:creationId xmlns:a16="http://schemas.microsoft.com/office/drawing/2014/main" id="{21A42E5D-A156-4E0D-8468-55524CCABAEC}"/>
                </a:ext>
              </a:extLst>
            </p:cNvPr>
            <p:cNvSpPr>
              <a:spLocks/>
            </p:cNvSpPr>
            <p:nvPr>
              <p:custDataLst>
                <p:tags r:id="rId62"/>
              </p:custDataLst>
            </p:nvPr>
          </p:nvSpPr>
          <p:spPr bwMode="auto">
            <a:xfrm>
              <a:off x="14422438" y="6208714"/>
              <a:ext cx="214313" cy="454025"/>
            </a:xfrm>
            <a:custGeom>
              <a:avLst/>
              <a:gdLst>
                <a:gd name="T0" fmla="*/ 102 w 164"/>
                <a:gd name="T1" fmla="*/ 13 h 332"/>
                <a:gd name="T2" fmla="*/ 91 w 164"/>
                <a:gd name="T3" fmla="*/ 0 h 332"/>
                <a:gd name="T4" fmla="*/ 0 w 164"/>
                <a:gd name="T5" fmla="*/ 32 h 332"/>
                <a:gd name="T6" fmla="*/ 0 w 164"/>
                <a:gd name="T7" fmla="*/ 47 h 332"/>
                <a:gd name="T8" fmla="*/ 65 w 164"/>
                <a:gd name="T9" fmla="*/ 34 h 332"/>
                <a:gd name="T10" fmla="*/ 65 w 164"/>
                <a:gd name="T11" fmla="*/ 293 h 332"/>
                <a:gd name="T12" fmla="*/ 19 w 164"/>
                <a:gd name="T13" fmla="*/ 317 h 332"/>
                <a:gd name="T14" fmla="*/ 3 w 164"/>
                <a:gd name="T15" fmla="*/ 317 h 332"/>
                <a:gd name="T16" fmla="*/ 3 w 164"/>
                <a:gd name="T17" fmla="*/ 332 h 332"/>
                <a:gd name="T18" fmla="*/ 84 w 164"/>
                <a:gd name="T19" fmla="*/ 331 h 332"/>
                <a:gd name="T20" fmla="*/ 164 w 164"/>
                <a:gd name="T21" fmla="*/ 332 h 332"/>
                <a:gd name="T22" fmla="*/ 164 w 164"/>
                <a:gd name="T23" fmla="*/ 317 h 332"/>
                <a:gd name="T24" fmla="*/ 148 w 164"/>
                <a:gd name="T25" fmla="*/ 317 h 332"/>
                <a:gd name="T26" fmla="*/ 102 w 164"/>
                <a:gd name="T27" fmla="*/ 293 h 332"/>
                <a:gd name="T28" fmla="*/ 102 w 164"/>
                <a:gd name="T29" fmla="*/ 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4" h="332">
                  <a:moveTo>
                    <a:pt x="102" y="13"/>
                  </a:moveTo>
                  <a:cubicBezTo>
                    <a:pt x="102" y="1"/>
                    <a:pt x="102" y="0"/>
                    <a:pt x="91" y="0"/>
                  </a:cubicBezTo>
                  <a:cubicBezTo>
                    <a:pt x="60" y="32"/>
                    <a:pt x="16" y="32"/>
                    <a:pt x="0" y="32"/>
                  </a:cubicBezTo>
                  <a:lnTo>
                    <a:pt x="0" y="47"/>
                  </a:lnTo>
                  <a:cubicBezTo>
                    <a:pt x="10" y="47"/>
                    <a:pt x="39" y="47"/>
                    <a:pt x="65" y="34"/>
                  </a:cubicBezTo>
                  <a:lnTo>
                    <a:pt x="65" y="293"/>
                  </a:lnTo>
                  <a:cubicBezTo>
                    <a:pt x="65" y="311"/>
                    <a:pt x="64" y="317"/>
                    <a:pt x="19" y="317"/>
                  </a:cubicBezTo>
                  <a:lnTo>
                    <a:pt x="3" y="317"/>
                  </a:lnTo>
                  <a:lnTo>
                    <a:pt x="3" y="332"/>
                  </a:lnTo>
                  <a:cubicBezTo>
                    <a:pt x="20" y="331"/>
                    <a:pt x="64" y="331"/>
                    <a:pt x="84" y="331"/>
                  </a:cubicBezTo>
                  <a:cubicBezTo>
                    <a:pt x="104" y="331"/>
                    <a:pt x="147" y="331"/>
                    <a:pt x="164" y="332"/>
                  </a:cubicBezTo>
                  <a:lnTo>
                    <a:pt x="164" y="317"/>
                  </a:lnTo>
                  <a:lnTo>
                    <a:pt x="148" y="317"/>
                  </a:lnTo>
                  <a:cubicBezTo>
                    <a:pt x="104" y="317"/>
                    <a:pt x="102" y="311"/>
                    <a:pt x="102" y="293"/>
                  </a:cubicBezTo>
                  <a:lnTo>
                    <a:pt x="102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Freeform 229">
              <a:extLst>
                <a:ext uri="{FF2B5EF4-FFF2-40B4-BE49-F238E27FC236}">
                  <a16:creationId xmlns:a16="http://schemas.microsoft.com/office/drawing/2014/main" id="{DD75D099-DF01-410C-BE08-7CE9E2CA8E6A}"/>
                </a:ext>
              </a:extLst>
            </p:cNvPr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>
              <a:off x="14727238" y="6151564"/>
              <a:ext cx="152400" cy="681038"/>
            </a:xfrm>
            <a:custGeom>
              <a:avLst/>
              <a:gdLst>
                <a:gd name="T0" fmla="*/ 116 w 116"/>
                <a:gd name="T1" fmla="*/ 249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9 w 116"/>
                <a:gd name="T9" fmla="*/ 16 h 499"/>
                <a:gd name="T10" fmla="*/ 87 w 116"/>
                <a:gd name="T11" fmla="*/ 249 h 499"/>
                <a:gd name="T12" fmla="*/ 6 w 116"/>
                <a:gd name="T13" fmla="*/ 485 h 499"/>
                <a:gd name="T14" fmla="*/ 0 w 116"/>
                <a:gd name="T15" fmla="*/ 494 h 499"/>
                <a:gd name="T16" fmla="*/ 5 w 116"/>
                <a:gd name="T17" fmla="*/ 499 h 499"/>
                <a:gd name="T18" fmla="*/ 84 w 116"/>
                <a:gd name="T19" fmla="*/ 401 h 499"/>
                <a:gd name="T20" fmla="*/ 116 w 116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49"/>
                  </a:moveTo>
                  <a:cubicBezTo>
                    <a:pt x="116" y="210"/>
                    <a:pt x="110" y="150"/>
                    <a:pt x="83" y="94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"/>
                    <a:pt x="0" y="7"/>
                    <a:pt x="9" y="16"/>
                  </a:cubicBezTo>
                  <a:cubicBezTo>
                    <a:pt x="58" y="66"/>
                    <a:pt x="87" y="145"/>
                    <a:pt x="87" y="249"/>
                  </a:cubicBezTo>
                  <a:cubicBezTo>
                    <a:pt x="87" y="335"/>
                    <a:pt x="68" y="422"/>
                    <a:pt x="6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1"/>
                  </a:cubicBezTo>
                  <a:cubicBezTo>
                    <a:pt x="110" y="347"/>
                    <a:pt x="116" y="291"/>
                    <a:pt x="116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0" name="Group 839">
            <a:extLst>
              <a:ext uri="{FF2B5EF4-FFF2-40B4-BE49-F238E27FC236}">
                <a16:creationId xmlns:a16="http://schemas.microsoft.com/office/drawing/2014/main" id="{7A837F68-B168-449F-9C6B-2F4E15AF12E6}"/>
              </a:ext>
            </a:extLst>
          </p:cNvPr>
          <p:cNvGrpSpPr>
            <a:grpSpLocks noChangeAspect="1"/>
          </p:cNvGrpSpPr>
          <p:nvPr>
            <p:custDataLst>
              <p:tags r:id="rId7"/>
            </p:custDataLst>
          </p:nvPr>
        </p:nvGrpSpPr>
        <p:grpSpPr>
          <a:xfrm>
            <a:off x="9522735" y="7391503"/>
            <a:ext cx="5424298" cy="1143000"/>
            <a:chOff x="8639176" y="7180262"/>
            <a:chExt cx="6516688" cy="1373188"/>
          </a:xfrm>
        </p:grpSpPr>
        <p:sp>
          <p:nvSpPr>
            <p:cNvPr id="809" name="Freeform 236">
              <a:extLst>
                <a:ext uri="{FF2B5EF4-FFF2-40B4-BE49-F238E27FC236}">
                  <a16:creationId xmlns:a16="http://schemas.microsoft.com/office/drawing/2014/main" id="{F78F550E-C1D7-441A-91DE-4D12B4E394E1}"/>
                </a:ext>
              </a:extLst>
            </p:cNvPr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8639176" y="7599362"/>
              <a:ext cx="373063" cy="523875"/>
            </a:xfrm>
            <a:custGeom>
              <a:avLst/>
              <a:gdLst>
                <a:gd name="T0" fmla="*/ 133 w 335"/>
                <a:gd name="T1" fmla="*/ 344 h 449"/>
                <a:gd name="T2" fmla="*/ 50 w 335"/>
                <a:gd name="T3" fmla="*/ 183 h 449"/>
                <a:gd name="T4" fmla="*/ 166 w 335"/>
                <a:gd name="T5" fmla="*/ 13 h 449"/>
                <a:gd name="T6" fmla="*/ 282 w 335"/>
                <a:gd name="T7" fmla="*/ 183 h 449"/>
                <a:gd name="T8" fmla="*/ 223 w 335"/>
                <a:gd name="T9" fmla="*/ 331 h 449"/>
                <a:gd name="T10" fmla="*/ 167 w 335"/>
                <a:gd name="T11" fmla="*/ 278 h 449"/>
                <a:gd name="T12" fmla="*/ 126 w 335"/>
                <a:gd name="T13" fmla="*/ 320 h 449"/>
                <a:gd name="T14" fmla="*/ 133 w 335"/>
                <a:gd name="T15" fmla="*/ 344 h 449"/>
                <a:gd name="T16" fmla="*/ 210 w 335"/>
                <a:gd name="T17" fmla="*/ 339 h 449"/>
                <a:gd name="T18" fmla="*/ 166 w 335"/>
                <a:gd name="T19" fmla="*/ 351 h 449"/>
                <a:gd name="T20" fmla="*/ 137 w 335"/>
                <a:gd name="T21" fmla="*/ 320 h 449"/>
                <a:gd name="T22" fmla="*/ 167 w 335"/>
                <a:gd name="T23" fmla="*/ 289 h 449"/>
                <a:gd name="T24" fmla="*/ 210 w 335"/>
                <a:gd name="T25" fmla="*/ 339 h 449"/>
                <a:gd name="T26" fmla="*/ 230 w 335"/>
                <a:gd name="T27" fmla="*/ 349 h 449"/>
                <a:gd name="T28" fmla="*/ 332 w 335"/>
                <a:gd name="T29" fmla="*/ 183 h 449"/>
                <a:gd name="T30" fmla="*/ 166 w 335"/>
                <a:gd name="T31" fmla="*/ 0 h 449"/>
                <a:gd name="T32" fmla="*/ 0 w 335"/>
                <a:gd name="T33" fmla="*/ 183 h 449"/>
                <a:gd name="T34" fmla="*/ 166 w 335"/>
                <a:gd name="T35" fmla="*/ 363 h 449"/>
                <a:gd name="T36" fmla="*/ 213 w 335"/>
                <a:gd name="T37" fmla="*/ 356 h 449"/>
                <a:gd name="T38" fmla="*/ 274 w 335"/>
                <a:gd name="T39" fmla="*/ 449 h 449"/>
                <a:gd name="T40" fmla="*/ 335 w 335"/>
                <a:gd name="T41" fmla="*/ 357 h 449"/>
                <a:gd name="T42" fmla="*/ 329 w 335"/>
                <a:gd name="T43" fmla="*/ 347 h 449"/>
                <a:gd name="T44" fmla="*/ 324 w 335"/>
                <a:gd name="T45" fmla="*/ 356 h 449"/>
                <a:gd name="T46" fmla="*/ 278 w 335"/>
                <a:gd name="T47" fmla="*/ 398 h 449"/>
                <a:gd name="T48" fmla="*/ 230 w 335"/>
                <a:gd name="T49" fmla="*/ 3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5" h="449">
                  <a:moveTo>
                    <a:pt x="133" y="344"/>
                  </a:moveTo>
                  <a:cubicBezTo>
                    <a:pt x="106" y="334"/>
                    <a:pt x="50" y="298"/>
                    <a:pt x="50" y="183"/>
                  </a:cubicBezTo>
                  <a:cubicBezTo>
                    <a:pt x="50" y="53"/>
                    <a:pt x="120" y="13"/>
                    <a:pt x="166" y="13"/>
                  </a:cubicBezTo>
                  <a:cubicBezTo>
                    <a:pt x="214" y="13"/>
                    <a:pt x="282" y="56"/>
                    <a:pt x="282" y="183"/>
                  </a:cubicBezTo>
                  <a:cubicBezTo>
                    <a:pt x="282" y="222"/>
                    <a:pt x="276" y="292"/>
                    <a:pt x="223" y="331"/>
                  </a:cubicBezTo>
                  <a:cubicBezTo>
                    <a:pt x="212" y="303"/>
                    <a:pt x="196" y="278"/>
                    <a:pt x="167" y="278"/>
                  </a:cubicBezTo>
                  <a:cubicBezTo>
                    <a:pt x="141" y="278"/>
                    <a:pt x="126" y="300"/>
                    <a:pt x="126" y="320"/>
                  </a:cubicBezTo>
                  <a:cubicBezTo>
                    <a:pt x="126" y="334"/>
                    <a:pt x="132" y="343"/>
                    <a:pt x="133" y="344"/>
                  </a:cubicBezTo>
                  <a:close/>
                  <a:moveTo>
                    <a:pt x="210" y="339"/>
                  </a:moveTo>
                  <a:cubicBezTo>
                    <a:pt x="193" y="349"/>
                    <a:pt x="177" y="351"/>
                    <a:pt x="166" y="351"/>
                  </a:cubicBezTo>
                  <a:cubicBezTo>
                    <a:pt x="141" y="351"/>
                    <a:pt x="137" y="328"/>
                    <a:pt x="137" y="320"/>
                  </a:cubicBezTo>
                  <a:cubicBezTo>
                    <a:pt x="137" y="306"/>
                    <a:pt x="147" y="289"/>
                    <a:pt x="167" y="289"/>
                  </a:cubicBezTo>
                  <a:cubicBezTo>
                    <a:pt x="193" y="289"/>
                    <a:pt x="204" y="310"/>
                    <a:pt x="210" y="339"/>
                  </a:cubicBezTo>
                  <a:close/>
                  <a:moveTo>
                    <a:pt x="230" y="349"/>
                  </a:moveTo>
                  <a:cubicBezTo>
                    <a:pt x="289" y="322"/>
                    <a:pt x="332" y="258"/>
                    <a:pt x="332" y="183"/>
                  </a:cubicBezTo>
                  <a:cubicBezTo>
                    <a:pt x="332" y="81"/>
                    <a:pt x="256" y="0"/>
                    <a:pt x="166" y="0"/>
                  </a:cubicBezTo>
                  <a:cubicBezTo>
                    <a:pt x="76" y="0"/>
                    <a:pt x="0" y="80"/>
                    <a:pt x="0" y="183"/>
                  </a:cubicBezTo>
                  <a:cubicBezTo>
                    <a:pt x="0" y="284"/>
                    <a:pt x="75" y="363"/>
                    <a:pt x="166" y="363"/>
                  </a:cubicBezTo>
                  <a:cubicBezTo>
                    <a:pt x="181" y="363"/>
                    <a:pt x="199" y="360"/>
                    <a:pt x="213" y="356"/>
                  </a:cubicBezTo>
                  <a:cubicBezTo>
                    <a:pt x="221" y="403"/>
                    <a:pt x="228" y="449"/>
                    <a:pt x="274" y="449"/>
                  </a:cubicBezTo>
                  <a:cubicBezTo>
                    <a:pt x="325" y="449"/>
                    <a:pt x="335" y="383"/>
                    <a:pt x="335" y="357"/>
                  </a:cubicBezTo>
                  <a:cubicBezTo>
                    <a:pt x="335" y="352"/>
                    <a:pt x="335" y="347"/>
                    <a:pt x="329" y="347"/>
                  </a:cubicBezTo>
                  <a:cubicBezTo>
                    <a:pt x="325" y="347"/>
                    <a:pt x="324" y="351"/>
                    <a:pt x="324" y="356"/>
                  </a:cubicBezTo>
                  <a:cubicBezTo>
                    <a:pt x="321" y="383"/>
                    <a:pt x="300" y="398"/>
                    <a:pt x="278" y="398"/>
                  </a:cubicBezTo>
                  <a:cubicBezTo>
                    <a:pt x="255" y="398"/>
                    <a:pt x="242" y="381"/>
                    <a:pt x="230" y="3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Freeform 237">
              <a:extLst>
                <a:ext uri="{FF2B5EF4-FFF2-40B4-BE49-F238E27FC236}">
                  <a16:creationId xmlns:a16="http://schemas.microsoft.com/office/drawing/2014/main" id="{A0E8C6F7-6259-484A-AF24-4E0E2E698520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9056689" y="7753350"/>
              <a:ext cx="279400" cy="263525"/>
            </a:xfrm>
            <a:custGeom>
              <a:avLst/>
              <a:gdLst>
                <a:gd name="T0" fmla="*/ 179 w 251"/>
                <a:gd name="T1" fmla="*/ 181 h 226"/>
                <a:gd name="T2" fmla="*/ 179 w 251"/>
                <a:gd name="T3" fmla="*/ 226 h 226"/>
                <a:gd name="T4" fmla="*/ 251 w 251"/>
                <a:gd name="T5" fmla="*/ 220 h 226"/>
                <a:gd name="T6" fmla="*/ 251 w 251"/>
                <a:gd name="T7" fmla="*/ 205 h 226"/>
                <a:gd name="T8" fmla="*/ 212 w 251"/>
                <a:gd name="T9" fmla="*/ 177 h 226"/>
                <a:gd name="T10" fmla="*/ 212 w 251"/>
                <a:gd name="T11" fmla="*/ 0 h 226"/>
                <a:gd name="T12" fmla="*/ 139 w 251"/>
                <a:gd name="T13" fmla="*/ 5 h 226"/>
                <a:gd name="T14" fmla="*/ 139 w 251"/>
                <a:gd name="T15" fmla="*/ 21 h 226"/>
                <a:gd name="T16" fmla="*/ 178 w 251"/>
                <a:gd name="T17" fmla="*/ 49 h 226"/>
                <a:gd name="T18" fmla="*/ 178 w 251"/>
                <a:gd name="T19" fmla="*/ 137 h 226"/>
                <a:gd name="T20" fmla="*/ 118 w 251"/>
                <a:gd name="T21" fmla="*/ 215 h 226"/>
                <a:gd name="T22" fmla="*/ 74 w 251"/>
                <a:gd name="T23" fmla="*/ 165 h 226"/>
                <a:gd name="T24" fmla="*/ 74 w 251"/>
                <a:gd name="T25" fmla="*/ 0 h 226"/>
                <a:gd name="T26" fmla="*/ 0 w 251"/>
                <a:gd name="T27" fmla="*/ 5 h 226"/>
                <a:gd name="T28" fmla="*/ 0 w 251"/>
                <a:gd name="T29" fmla="*/ 21 h 226"/>
                <a:gd name="T30" fmla="*/ 39 w 251"/>
                <a:gd name="T31" fmla="*/ 67 h 226"/>
                <a:gd name="T32" fmla="*/ 39 w 251"/>
                <a:gd name="T33" fmla="*/ 141 h 226"/>
                <a:gd name="T34" fmla="*/ 115 w 251"/>
                <a:gd name="T35" fmla="*/ 226 h 226"/>
                <a:gd name="T36" fmla="*/ 179 w 251"/>
                <a:gd name="T37" fmla="*/ 18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1" h="226">
                  <a:moveTo>
                    <a:pt x="179" y="181"/>
                  </a:moveTo>
                  <a:lnTo>
                    <a:pt x="179" y="226"/>
                  </a:lnTo>
                  <a:lnTo>
                    <a:pt x="251" y="220"/>
                  </a:lnTo>
                  <a:lnTo>
                    <a:pt x="251" y="205"/>
                  </a:lnTo>
                  <a:cubicBezTo>
                    <a:pt x="216" y="205"/>
                    <a:pt x="212" y="201"/>
                    <a:pt x="212" y="177"/>
                  </a:cubicBezTo>
                  <a:lnTo>
                    <a:pt x="212" y="0"/>
                  </a:lnTo>
                  <a:lnTo>
                    <a:pt x="139" y="5"/>
                  </a:lnTo>
                  <a:lnTo>
                    <a:pt x="139" y="21"/>
                  </a:lnTo>
                  <a:cubicBezTo>
                    <a:pt x="174" y="21"/>
                    <a:pt x="178" y="24"/>
                    <a:pt x="178" y="49"/>
                  </a:cubicBezTo>
                  <a:lnTo>
                    <a:pt x="178" y="137"/>
                  </a:lnTo>
                  <a:cubicBezTo>
                    <a:pt x="178" y="181"/>
                    <a:pt x="154" y="215"/>
                    <a:pt x="118" y="215"/>
                  </a:cubicBezTo>
                  <a:cubicBezTo>
                    <a:pt x="76" y="215"/>
                    <a:pt x="74" y="191"/>
                    <a:pt x="74" y="165"/>
                  </a:cubicBezTo>
                  <a:lnTo>
                    <a:pt x="74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9" y="21"/>
                    <a:pt x="39" y="22"/>
                    <a:pt x="39" y="67"/>
                  </a:cubicBezTo>
                  <a:lnTo>
                    <a:pt x="39" y="141"/>
                  </a:lnTo>
                  <a:cubicBezTo>
                    <a:pt x="39" y="180"/>
                    <a:pt x="39" y="226"/>
                    <a:pt x="115" y="226"/>
                  </a:cubicBezTo>
                  <a:cubicBezTo>
                    <a:pt x="143" y="226"/>
                    <a:pt x="165" y="212"/>
                    <a:pt x="179" y="18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Freeform 238">
              <a:extLst>
                <a:ext uri="{FF2B5EF4-FFF2-40B4-BE49-F238E27FC236}">
                  <a16:creationId xmlns:a16="http://schemas.microsoft.com/office/drawing/2014/main" id="{DA33A3AC-B8FA-49CF-8942-C864D1251D72}"/>
                </a:ext>
              </a:extLst>
            </p:cNvPr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9371014" y="7750175"/>
              <a:ext cx="249238" cy="266700"/>
            </a:xfrm>
            <a:custGeom>
              <a:avLst/>
              <a:gdLst>
                <a:gd name="T0" fmla="*/ 145 w 225"/>
                <a:gd name="T1" fmla="*/ 185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3 w 225"/>
                <a:gd name="T9" fmla="*/ 151 h 229"/>
                <a:gd name="T10" fmla="*/ 213 w 225"/>
                <a:gd name="T11" fmla="*/ 179 h 229"/>
                <a:gd name="T12" fmla="*/ 195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7 h 229"/>
                <a:gd name="T20" fmla="*/ 90 w 225"/>
                <a:gd name="T21" fmla="*/ 0 h 229"/>
                <a:gd name="T22" fmla="*/ 15 w 225"/>
                <a:gd name="T23" fmla="*/ 56 h 229"/>
                <a:gd name="T24" fmla="*/ 38 w 225"/>
                <a:gd name="T25" fmla="*/ 80 h 229"/>
                <a:gd name="T26" fmla="*/ 61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2 w 225"/>
                <a:gd name="T33" fmla="*/ 74 h 229"/>
                <a:gd name="T34" fmla="*/ 142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5 w 225"/>
                <a:gd name="T43" fmla="*/ 185 h 229"/>
                <a:gd name="T44" fmla="*/ 142 w 225"/>
                <a:gd name="T45" fmla="*/ 103 h 229"/>
                <a:gd name="T46" fmla="*/ 142 w 225"/>
                <a:gd name="T47" fmla="*/ 153 h 229"/>
                <a:gd name="T48" fmla="*/ 84 w 225"/>
                <a:gd name="T49" fmla="*/ 218 h 229"/>
                <a:gd name="T50" fmla="*/ 39 w 225"/>
                <a:gd name="T51" fmla="*/ 175 h 229"/>
                <a:gd name="T52" fmla="*/ 142 w 225"/>
                <a:gd name="T53" fmla="*/ 10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5"/>
                  </a:moveTo>
                  <a:cubicBezTo>
                    <a:pt x="147" y="205"/>
                    <a:pt x="161" y="226"/>
                    <a:pt x="184" y="226"/>
                  </a:cubicBezTo>
                  <a:cubicBezTo>
                    <a:pt x="195" y="226"/>
                    <a:pt x="225" y="219"/>
                    <a:pt x="225" y="179"/>
                  </a:cubicBezTo>
                  <a:lnTo>
                    <a:pt x="225" y="151"/>
                  </a:lnTo>
                  <a:lnTo>
                    <a:pt x="213" y="151"/>
                  </a:lnTo>
                  <a:lnTo>
                    <a:pt x="213" y="179"/>
                  </a:lnTo>
                  <a:cubicBezTo>
                    <a:pt x="213" y="208"/>
                    <a:pt x="200" y="211"/>
                    <a:pt x="195" y="211"/>
                  </a:cubicBezTo>
                  <a:cubicBezTo>
                    <a:pt x="178" y="211"/>
                    <a:pt x="176" y="188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7"/>
                  </a:cubicBezTo>
                  <a:cubicBezTo>
                    <a:pt x="139" y="8"/>
                    <a:pt x="114" y="0"/>
                    <a:pt x="90" y="0"/>
                  </a:cubicBezTo>
                  <a:cubicBezTo>
                    <a:pt x="49" y="0"/>
                    <a:pt x="15" y="23"/>
                    <a:pt x="15" y="56"/>
                  </a:cubicBezTo>
                  <a:cubicBezTo>
                    <a:pt x="15" y="71"/>
                    <a:pt x="25" y="80"/>
                    <a:pt x="38" y="80"/>
                  </a:cubicBezTo>
                  <a:cubicBezTo>
                    <a:pt x="52" y="80"/>
                    <a:pt x="61" y="70"/>
                    <a:pt x="61" y="57"/>
                  </a:cubicBezTo>
                  <a:cubicBezTo>
                    <a:pt x="61" y="51"/>
                    <a:pt x="58" y="34"/>
                    <a:pt x="35" y="34"/>
                  </a:cubicBezTo>
                  <a:cubicBezTo>
                    <a:pt x="49" y="16"/>
                    <a:pt x="73" y="11"/>
                    <a:pt x="89" y="11"/>
                  </a:cubicBezTo>
                  <a:cubicBezTo>
                    <a:pt x="113" y="11"/>
                    <a:pt x="142" y="30"/>
                    <a:pt x="142" y="74"/>
                  </a:cubicBezTo>
                  <a:lnTo>
                    <a:pt x="142" y="93"/>
                  </a:lnTo>
                  <a:cubicBezTo>
                    <a:pt x="116" y="94"/>
                    <a:pt x="82" y="96"/>
                    <a:pt x="50" y="111"/>
                  </a:cubicBezTo>
                  <a:cubicBezTo>
                    <a:pt x="13" y="128"/>
                    <a:pt x="0" y="154"/>
                    <a:pt x="0" y="176"/>
                  </a:cubicBezTo>
                  <a:cubicBezTo>
                    <a:pt x="0" y="216"/>
                    <a:pt x="49" y="229"/>
                    <a:pt x="80" y="229"/>
                  </a:cubicBezTo>
                  <a:cubicBezTo>
                    <a:pt x="113" y="229"/>
                    <a:pt x="136" y="209"/>
                    <a:pt x="145" y="185"/>
                  </a:cubicBezTo>
                  <a:close/>
                  <a:moveTo>
                    <a:pt x="142" y="103"/>
                  </a:moveTo>
                  <a:lnTo>
                    <a:pt x="142" y="153"/>
                  </a:lnTo>
                  <a:cubicBezTo>
                    <a:pt x="142" y="201"/>
                    <a:pt x="106" y="218"/>
                    <a:pt x="84" y="218"/>
                  </a:cubicBezTo>
                  <a:cubicBezTo>
                    <a:pt x="59" y="218"/>
                    <a:pt x="39" y="200"/>
                    <a:pt x="39" y="175"/>
                  </a:cubicBezTo>
                  <a:cubicBezTo>
                    <a:pt x="39" y="148"/>
                    <a:pt x="60" y="106"/>
                    <a:pt x="142" y="10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Freeform 239">
              <a:extLst>
                <a:ext uri="{FF2B5EF4-FFF2-40B4-BE49-F238E27FC236}">
                  <a16:creationId xmlns:a16="http://schemas.microsoft.com/office/drawing/2014/main" id="{2A50B1DE-640E-423F-A9EE-51282615DB00}"/>
                </a:ext>
              </a:extLst>
            </p:cNvPr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9642476" y="7605712"/>
              <a:ext cx="274638" cy="411163"/>
            </a:xfrm>
            <a:custGeom>
              <a:avLst/>
              <a:gdLst>
                <a:gd name="T0" fmla="*/ 173 w 246"/>
                <a:gd name="T1" fmla="*/ 319 h 352"/>
                <a:gd name="T2" fmla="*/ 173 w 246"/>
                <a:gd name="T3" fmla="*/ 352 h 352"/>
                <a:gd name="T4" fmla="*/ 246 w 246"/>
                <a:gd name="T5" fmla="*/ 346 h 352"/>
                <a:gd name="T6" fmla="*/ 246 w 246"/>
                <a:gd name="T7" fmla="*/ 331 h 352"/>
                <a:gd name="T8" fmla="*/ 207 w 246"/>
                <a:gd name="T9" fmla="*/ 303 h 352"/>
                <a:gd name="T10" fmla="*/ 207 w 246"/>
                <a:gd name="T11" fmla="*/ 0 h 352"/>
                <a:gd name="T12" fmla="*/ 136 w 246"/>
                <a:gd name="T13" fmla="*/ 5 h 352"/>
                <a:gd name="T14" fmla="*/ 136 w 246"/>
                <a:gd name="T15" fmla="*/ 21 h 352"/>
                <a:gd name="T16" fmla="*/ 174 w 246"/>
                <a:gd name="T17" fmla="*/ 49 h 352"/>
                <a:gd name="T18" fmla="*/ 174 w 246"/>
                <a:gd name="T19" fmla="*/ 157 h 352"/>
                <a:gd name="T20" fmla="*/ 112 w 246"/>
                <a:gd name="T21" fmla="*/ 126 h 352"/>
                <a:gd name="T22" fmla="*/ 0 w 246"/>
                <a:gd name="T23" fmla="*/ 239 h 352"/>
                <a:gd name="T24" fmla="*/ 106 w 246"/>
                <a:gd name="T25" fmla="*/ 352 h 352"/>
                <a:gd name="T26" fmla="*/ 173 w 246"/>
                <a:gd name="T27" fmla="*/ 319 h 352"/>
                <a:gd name="T28" fmla="*/ 173 w 246"/>
                <a:gd name="T29" fmla="*/ 185 h 352"/>
                <a:gd name="T30" fmla="*/ 173 w 246"/>
                <a:gd name="T31" fmla="*/ 287 h 352"/>
                <a:gd name="T32" fmla="*/ 167 w 246"/>
                <a:gd name="T33" fmla="*/ 306 h 352"/>
                <a:gd name="T34" fmla="*/ 109 w 246"/>
                <a:gd name="T35" fmla="*/ 341 h 352"/>
                <a:gd name="T36" fmla="*/ 56 w 246"/>
                <a:gd name="T37" fmla="*/ 309 h 352"/>
                <a:gd name="T38" fmla="*/ 42 w 246"/>
                <a:gd name="T39" fmla="*/ 239 h 352"/>
                <a:gd name="T40" fmla="*/ 57 w 246"/>
                <a:gd name="T41" fmla="*/ 169 h 352"/>
                <a:gd name="T42" fmla="*/ 114 w 246"/>
                <a:gd name="T43" fmla="*/ 137 h 352"/>
                <a:gd name="T44" fmla="*/ 167 w 246"/>
                <a:gd name="T45" fmla="*/ 167 h 352"/>
                <a:gd name="T46" fmla="*/ 173 w 246"/>
                <a:gd name="T47" fmla="*/ 185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352">
                  <a:moveTo>
                    <a:pt x="173" y="319"/>
                  </a:moveTo>
                  <a:lnTo>
                    <a:pt x="173" y="352"/>
                  </a:lnTo>
                  <a:lnTo>
                    <a:pt x="246" y="346"/>
                  </a:lnTo>
                  <a:lnTo>
                    <a:pt x="246" y="331"/>
                  </a:lnTo>
                  <a:cubicBezTo>
                    <a:pt x="211" y="331"/>
                    <a:pt x="207" y="327"/>
                    <a:pt x="207" y="303"/>
                  </a:cubicBezTo>
                  <a:lnTo>
                    <a:pt x="207" y="0"/>
                  </a:lnTo>
                  <a:lnTo>
                    <a:pt x="136" y="5"/>
                  </a:lnTo>
                  <a:lnTo>
                    <a:pt x="136" y="21"/>
                  </a:lnTo>
                  <a:cubicBezTo>
                    <a:pt x="170" y="21"/>
                    <a:pt x="174" y="24"/>
                    <a:pt x="174" y="49"/>
                  </a:cubicBezTo>
                  <a:lnTo>
                    <a:pt x="174" y="157"/>
                  </a:lnTo>
                  <a:cubicBezTo>
                    <a:pt x="160" y="139"/>
                    <a:pt x="139" y="126"/>
                    <a:pt x="112" y="126"/>
                  </a:cubicBezTo>
                  <a:cubicBezTo>
                    <a:pt x="53" y="126"/>
                    <a:pt x="0" y="175"/>
                    <a:pt x="0" y="239"/>
                  </a:cubicBezTo>
                  <a:cubicBezTo>
                    <a:pt x="0" y="302"/>
                    <a:pt x="49" y="352"/>
                    <a:pt x="106" y="352"/>
                  </a:cubicBezTo>
                  <a:cubicBezTo>
                    <a:pt x="138" y="352"/>
                    <a:pt x="160" y="335"/>
                    <a:pt x="173" y="319"/>
                  </a:cubicBezTo>
                  <a:close/>
                  <a:moveTo>
                    <a:pt x="173" y="185"/>
                  </a:moveTo>
                  <a:lnTo>
                    <a:pt x="173" y="287"/>
                  </a:lnTo>
                  <a:cubicBezTo>
                    <a:pt x="173" y="296"/>
                    <a:pt x="173" y="297"/>
                    <a:pt x="167" y="306"/>
                  </a:cubicBezTo>
                  <a:cubicBezTo>
                    <a:pt x="152" y="330"/>
                    <a:pt x="130" y="341"/>
                    <a:pt x="109" y="341"/>
                  </a:cubicBezTo>
                  <a:cubicBezTo>
                    <a:pt x="86" y="341"/>
                    <a:pt x="68" y="328"/>
                    <a:pt x="56" y="309"/>
                  </a:cubicBezTo>
                  <a:cubicBezTo>
                    <a:pt x="43" y="288"/>
                    <a:pt x="42" y="260"/>
                    <a:pt x="42" y="239"/>
                  </a:cubicBezTo>
                  <a:cubicBezTo>
                    <a:pt x="42" y="221"/>
                    <a:pt x="43" y="191"/>
                    <a:pt x="57" y="169"/>
                  </a:cubicBezTo>
                  <a:cubicBezTo>
                    <a:pt x="68" y="153"/>
                    <a:pt x="87" y="137"/>
                    <a:pt x="114" y="137"/>
                  </a:cubicBezTo>
                  <a:cubicBezTo>
                    <a:pt x="131" y="137"/>
                    <a:pt x="152" y="144"/>
                    <a:pt x="167" y="167"/>
                  </a:cubicBezTo>
                  <a:cubicBezTo>
                    <a:pt x="173" y="175"/>
                    <a:pt x="173" y="176"/>
                    <a:pt x="173" y="18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Freeform 240">
              <a:extLst>
                <a:ext uri="{FF2B5EF4-FFF2-40B4-BE49-F238E27FC236}">
                  <a16:creationId xmlns:a16="http://schemas.microsoft.com/office/drawing/2014/main" id="{17056322-6C18-4072-9655-3F1B16CE41E9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9947276" y="7753350"/>
              <a:ext cx="187325" cy="255588"/>
            </a:xfrm>
            <a:custGeom>
              <a:avLst/>
              <a:gdLst>
                <a:gd name="T0" fmla="*/ 70 w 168"/>
                <a:gd name="T1" fmla="*/ 55 h 220"/>
                <a:gd name="T2" fmla="*/ 70 w 168"/>
                <a:gd name="T3" fmla="*/ 0 h 220"/>
                <a:gd name="T4" fmla="*/ 0 w 168"/>
                <a:gd name="T5" fmla="*/ 5 h 220"/>
                <a:gd name="T6" fmla="*/ 0 w 168"/>
                <a:gd name="T7" fmla="*/ 21 h 220"/>
                <a:gd name="T8" fmla="*/ 39 w 168"/>
                <a:gd name="T9" fmla="*/ 49 h 220"/>
                <a:gd name="T10" fmla="*/ 39 w 168"/>
                <a:gd name="T11" fmla="*/ 182 h 220"/>
                <a:gd name="T12" fmla="*/ 0 w 168"/>
                <a:gd name="T13" fmla="*/ 205 h 220"/>
                <a:gd name="T14" fmla="*/ 0 w 168"/>
                <a:gd name="T15" fmla="*/ 220 h 220"/>
                <a:gd name="T16" fmla="*/ 57 w 168"/>
                <a:gd name="T17" fmla="*/ 219 h 220"/>
                <a:gd name="T18" fmla="*/ 120 w 168"/>
                <a:gd name="T19" fmla="*/ 220 h 220"/>
                <a:gd name="T20" fmla="*/ 120 w 168"/>
                <a:gd name="T21" fmla="*/ 205 h 220"/>
                <a:gd name="T22" fmla="*/ 110 w 168"/>
                <a:gd name="T23" fmla="*/ 205 h 220"/>
                <a:gd name="T24" fmla="*/ 72 w 168"/>
                <a:gd name="T25" fmla="*/ 181 h 220"/>
                <a:gd name="T26" fmla="*/ 72 w 168"/>
                <a:gd name="T27" fmla="*/ 104 h 220"/>
                <a:gd name="T28" fmla="*/ 131 w 168"/>
                <a:gd name="T29" fmla="*/ 11 h 220"/>
                <a:gd name="T30" fmla="*/ 136 w 168"/>
                <a:gd name="T31" fmla="*/ 11 h 220"/>
                <a:gd name="T32" fmla="*/ 125 w 168"/>
                <a:gd name="T33" fmla="*/ 31 h 220"/>
                <a:gd name="T34" fmla="*/ 146 w 168"/>
                <a:gd name="T35" fmla="*/ 52 h 220"/>
                <a:gd name="T36" fmla="*/ 168 w 168"/>
                <a:gd name="T37" fmla="*/ 30 h 220"/>
                <a:gd name="T38" fmla="*/ 131 w 168"/>
                <a:gd name="T39" fmla="*/ 0 h 220"/>
                <a:gd name="T40" fmla="*/ 70 w 168"/>
                <a:gd name="T41" fmla="*/ 5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8" h="220">
                  <a:moveTo>
                    <a:pt x="70" y="55"/>
                  </a:move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182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0"/>
                  </a:lnTo>
                  <a:cubicBezTo>
                    <a:pt x="20" y="220"/>
                    <a:pt x="43" y="219"/>
                    <a:pt x="57" y="219"/>
                  </a:cubicBezTo>
                  <a:cubicBezTo>
                    <a:pt x="77" y="219"/>
                    <a:pt x="100" y="219"/>
                    <a:pt x="120" y="220"/>
                  </a:cubicBezTo>
                  <a:lnTo>
                    <a:pt x="120" y="205"/>
                  </a:lnTo>
                  <a:lnTo>
                    <a:pt x="110" y="205"/>
                  </a:lnTo>
                  <a:cubicBezTo>
                    <a:pt x="73" y="205"/>
                    <a:pt x="72" y="199"/>
                    <a:pt x="72" y="181"/>
                  </a:cubicBezTo>
                  <a:lnTo>
                    <a:pt x="72" y="104"/>
                  </a:lnTo>
                  <a:cubicBezTo>
                    <a:pt x="72" y="55"/>
                    <a:pt x="93" y="11"/>
                    <a:pt x="131" y="11"/>
                  </a:cubicBezTo>
                  <a:cubicBezTo>
                    <a:pt x="134" y="11"/>
                    <a:pt x="135" y="11"/>
                    <a:pt x="136" y="11"/>
                  </a:cubicBezTo>
                  <a:cubicBezTo>
                    <a:pt x="135" y="12"/>
                    <a:pt x="125" y="18"/>
                    <a:pt x="125" y="31"/>
                  </a:cubicBezTo>
                  <a:cubicBezTo>
                    <a:pt x="125" y="45"/>
                    <a:pt x="135" y="52"/>
                    <a:pt x="146" y="52"/>
                  </a:cubicBezTo>
                  <a:cubicBezTo>
                    <a:pt x="155" y="52"/>
                    <a:pt x="168" y="46"/>
                    <a:pt x="168" y="30"/>
                  </a:cubicBezTo>
                  <a:cubicBezTo>
                    <a:pt x="168" y="14"/>
                    <a:pt x="152" y="0"/>
                    <a:pt x="131" y="0"/>
                  </a:cubicBezTo>
                  <a:cubicBezTo>
                    <a:pt x="94" y="0"/>
                    <a:pt x="77" y="33"/>
                    <a:pt x="70" y="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Freeform 241">
              <a:extLst>
                <a:ext uri="{FF2B5EF4-FFF2-40B4-BE49-F238E27FC236}">
                  <a16:creationId xmlns:a16="http://schemas.microsoft.com/office/drawing/2014/main" id="{5FA78BBC-BD86-47B8-B358-9B4AA9D8398C}"/>
                </a:ext>
              </a:extLst>
            </p:cNvPr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10172701" y="7750175"/>
              <a:ext cx="249238" cy="266700"/>
            </a:xfrm>
            <a:custGeom>
              <a:avLst/>
              <a:gdLst>
                <a:gd name="T0" fmla="*/ 145 w 225"/>
                <a:gd name="T1" fmla="*/ 185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3 w 225"/>
                <a:gd name="T9" fmla="*/ 151 h 229"/>
                <a:gd name="T10" fmla="*/ 213 w 225"/>
                <a:gd name="T11" fmla="*/ 179 h 229"/>
                <a:gd name="T12" fmla="*/ 195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7 h 229"/>
                <a:gd name="T20" fmla="*/ 90 w 225"/>
                <a:gd name="T21" fmla="*/ 0 h 229"/>
                <a:gd name="T22" fmla="*/ 15 w 225"/>
                <a:gd name="T23" fmla="*/ 56 h 229"/>
                <a:gd name="T24" fmla="*/ 38 w 225"/>
                <a:gd name="T25" fmla="*/ 80 h 229"/>
                <a:gd name="T26" fmla="*/ 61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2 w 225"/>
                <a:gd name="T33" fmla="*/ 74 h 229"/>
                <a:gd name="T34" fmla="*/ 142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5 w 225"/>
                <a:gd name="T43" fmla="*/ 185 h 229"/>
                <a:gd name="T44" fmla="*/ 142 w 225"/>
                <a:gd name="T45" fmla="*/ 103 h 229"/>
                <a:gd name="T46" fmla="*/ 142 w 225"/>
                <a:gd name="T47" fmla="*/ 153 h 229"/>
                <a:gd name="T48" fmla="*/ 83 w 225"/>
                <a:gd name="T49" fmla="*/ 218 h 229"/>
                <a:gd name="T50" fmla="*/ 39 w 225"/>
                <a:gd name="T51" fmla="*/ 175 h 229"/>
                <a:gd name="T52" fmla="*/ 142 w 225"/>
                <a:gd name="T53" fmla="*/ 10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5"/>
                  </a:moveTo>
                  <a:cubicBezTo>
                    <a:pt x="147" y="205"/>
                    <a:pt x="161" y="226"/>
                    <a:pt x="184" y="226"/>
                  </a:cubicBezTo>
                  <a:cubicBezTo>
                    <a:pt x="195" y="226"/>
                    <a:pt x="225" y="219"/>
                    <a:pt x="225" y="179"/>
                  </a:cubicBezTo>
                  <a:lnTo>
                    <a:pt x="225" y="151"/>
                  </a:lnTo>
                  <a:lnTo>
                    <a:pt x="213" y="151"/>
                  </a:lnTo>
                  <a:lnTo>
                    <a:pt x="213" y="179"/>
                  </a:lnTo>
                  <a:cubicBezTo>
                    <a:pt x="213" y="208"/>
                    <a:pt x="200" y="211"/>
                    <a:pt x="195" y="211"/>
                  </a:cubicBezTo>
                  <a:cubicBezTo>
                    <a:pt x="178" y="211"/>
                    <a:pt x="176" y="188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7"/>
                  </a:cubicBezTo>
                  <a:cubicBezTo>
                    <a:pt x="139" y="8"/>
                    <a:pt x="114" y="0"/>
                    <a:pt x="90" y="0"/>
                  </a:cubicBezTo>
                  <a:cubicBezTo>
                    <a:pt x="49" y="0"/>
                    <a:pt x="15" y="23"/>
                    <a:pt x="15" y="56"/>
                  </a:cubicBezTo>
                  <a:cubicBezTo>
                    <a:pt x="15" y="71"/>
                    <a:pt x="25" y="80"/>
                    <a:pt x="38" y="80"/>
                  </a:cubicBezTo>
                  <a:cubicBezTo>
                    <a:pt x="52" y="80"/>
                    <a:pt x="61" y="70"/>
                    <a:pt x="61" y="57"/>
                  </a:cubicBezTo>
                  <a:cubicBezTo>
                    <a:pt x="61" y="51"/>
                    <a:pt x="58" y="34"/>
                    <a:pt x="35" y="34"/>
                  </a:cubicBezTo>
                  <a:cubicBezTo>
                    <a:pt x="49" y="16"/>
                    <a:pt x="73" y="11"/>
                    <a:pt x="89" y="11"/>
                  </a:cubicBezTo>
                  <a:cubicBezTo>
                    <a:pt x="113" y="11"/>
                    <a:pt x="142" y="30"/>
                    <a:pt x="142" y="74"/>
                  </a:cubicBezTo>
                  <a:lnTo>
                    <a:pt x="142" y="93"/>
                  </a:lnTo>
                  <a:cubicBezTo>
                    <a:pt x="116" y="94"/>
                    <a:pt x="81" y="96"/>
                    <a:pt x="50" y="111"/>
                  </a:cubicBezTo>
                  <a:cubicBezTo>
                    <a:pt x="13" y="128"/>
                    <a:pt x="0" y="154"/>
                    <a:pt x="0" y="176"/>
                  </a:cubicBezTo>
                  <a:cubicBezTo>
                    <a:pt x="0" y="216"/>
                    <a:pt x="49" y="229"/>
                    <a:pt x="80" y="229"/>
                  </a:cubicBezTo>
                  <a:cubicBezTo>
                    <a:pt x="113" y="229"/>
                    <a:pt x="136" y="209"/>
                    <a:pt x="145" y="185"/>
                  </a:cubicBezTo>
                  <a:close/>
                  <a:moveTo>
                    <a:pt x="142" y="103"/>
                  </a:moveTo>
                  <a:lnTo>
                    <a:pt x="142" y="153"/>
                  </a:lnTo>
                  <a:cubicBezTo>
                    <a:pt x="142" y="201"/>
                    <a:pt x="106" y="218"/>
                    <a:pt x="83" y="218"/>
                  </a:cubicBezTo>
                  <a:cubicBezTo>
                    <a:pt x="59" y="218"/>
                    <a:pt x="39" y="200"/>
                    <a:pt x="39" y="175"/>
                  </a:cubicBezTo>
                  <a:cubicBezTo>
                    <a:pt x="39" y="148"/>
                    <a:pt x="60" y="106"/>
                    <a:pt x="142" y="10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" name="Freeform 242">
              <a:extLst>
                <a:ext uri="{FF2B5EF4-FFF2-40B4-BE49-F238E27FC236}">
                  <a16:creationId xmlns:a16="http://schemas.microsoft.com/office/drawing/2014/main" id="{C9D4C60F-810A-4054-B154-811E44AB0DF4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10436226" y="7651750"/>
              <a:ext cx="174625" cy="365125"/>
            </a:xfrm>
            <a:custGeom>
              <a:avLst/>
              <a:gdLst>
                <a:gd name="T0" fmla="*/ 77 w 156"/>
                <a:gd name="T1" fmla="*/ 108 h 313"/>
                <a:gd name="T2" fmla="*/ 148 w 156"/>
                <a:gd name="T3" fmla="*/ 108 h 313"/>
                <a:gd name="T4" fmla="*/ 148 w 156"/>
                <a:gd name="T5" fmla="*/ 92 h 313"/>
                <a:gd name="T6" fmla="*/ 77 w 156"/>
                <a:gd name="T7" fmla="*/ 92 h 313"/>
                <a:gd name="T8" fmla="*/ 77 w 156"/>
                <a:gd name="T9" fmla="*/ 0 h 313"/>
                <a:gd name="T10" fmla="*/ 64 w 156"/>
                <a:gd name="T11" fmla="*/ 0 h 313"/>
                <a:gd name="T12" fmla="*/ 0 w 156"/>
                <a:gd name="T13" fmla="*/ 97 h 313"/>
                <a:gd name="T14" fmla="*/ 0 w 156"/>
                <a:gd name="T15" fmla="*/ 108 h 313"/>
                <a:gd name="T16" fmla="*/ 42 w 156"/>
                <a:gd name="T17" fmla="*/ 108 h 313"/>
                <a:gd name="T18" fmla="*/ 42 w 156"/>
                <a:gd name="T19" fmla="*/ 245 h 313"/>
                <a:gd name="T20" fmla="*/ 107 w 156"/>
                <a:gd name="T21" fmla="*/ 313 h 313"/>
                <a:gd name="T22" fmla="*/ 156 w 156"/>
                <a:gd name="T23" fmla="*/ 245 h 313"/>
                <a:gd name="T24" fmla="*/ 156 w 156"/>
                <a:gd name="T25" fmla="*/ 217 h 313"/>
                <a:gd name="T26" fmla="*/ 143 w 156"/>
                <a:gd name="T27" fmla="*/ 217 h 313"/>
                <a:gd name="T28" fmla="*/ 143 w 156"/>
                <a:gd name="T29" fmla="*/ 244 h 313"/>
                <a:gd name="T30" fmla="*/ 110 w 156"/>
                <a:gd name="T31" fmla="*/ 300 h 313"/>
                <a:gd name="T32" fmla="*/ 77 w 156"/>
                <a:gd name="T33" fmla="*/ 246 h 313"/>
                <a:gd name="T34" fmla="*/ 77 w 156"/>
                <a:gd name="T35" fmla="*/ 10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3">
                  <a:moveTo>
                    <a:pt x="77" y="108"/>
                  </a:moveTo>
                  <a:lnTo>
                    <a:pt x="148" y="108"/>
                  </a:lnTo>
                  <a:lnTo>
                    <a:pt x="148" y="92"/>
                  </a:lnTo>
                  <a:lnTo>
                    <a:pt x="77" y="92"/>
                  </a:lnTo>
                  <a:lnTo>
                    <a:pt x="77" y="0"/>
                  </a:lnTo>
                  <a:lnTo>
                    <a:pt x="64" y="0"/>
                  </a:lnTo>
                  <a:cubicBezTo>
                    <a:pt x="64" y="41"/>
                    <a:pt x="49" y="95"/>
                    <a:pt x="0" y="97"/>
                  </a:cubicBezTo>
                  <a:lnTo>
                    <a:pt x="0" y="108"/>
                  </a:lnTo>
                  <a:lnTo>
                    <a:pt x="42" y="108"/>
                  </a:lnTo>
                  <a:lnTo>
                    <a:pt x="42" y="245"/>
                  </a:lnTo>
                  <a:cubicBezTo>
                    <a:pt x="42" y="307"/>
                    <a:pt x="89" y="313"/>
                    <a:pt x="107" y="313"/>
                  </a:cubicBezTo>
                  <a:cubicBezTo>
                    <a:pt x="142" y="313"/>
                    <a:pt x="156" y="277"/>
                    <a:pt x="156" y="245"/>
                  </a:cubicBezTo>
                  <a:lnTo>
                    <a:pt x="156" y="217"/>
                  </a:lnTo>
                  <a:lnTo>
                    <a:pt x="143" y="217"/>
                  </a:lnTo>
                  <a:lnTo>
                    <a:pt x="143" y="244"/>
                  </a:lnTo>
                  <a:cubicBezTo>
                    <a:pt x="143" y="281"/>
                    <a:pt x="128" y="300"/>
                    <a:pt x="110" y="300"/>
                  </a:cubicBezTo>
                  <a:cubicBezTo>
                    <a:pt x="77" y="300"/>
                    <a:pt x="77" y="255"/>
                    <a:pt x="77" y="246"/>
                  </a:cubicBezTo>
                  <a:lnTo>
                    <a:pt x="77" y="10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6" name="Freeform 243">
              <a:extLst>
                <a:ext uri="{FF2B5EF4-FFF2-40B4-BE49-F238E27FC236}">
                  <a16:creationId xmlns:a16="http://schemas.microsoft.com/office/drawing/2014/main" id="{886AA181-6F69-4F96-A281-6E438D330EC0}"/>
                </a:ext>
              </a:extLst>
            </p:cNvPr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10660064" y="7620000"/>
              <a:ext cx="119063" cy="388938"/>
            </a:xfrm>
            <a:custGeom>
              <a:avLst/>
              <a:gdLst>
                <a:gd name="T0" fmla="*/ 71 w 106"/>
                <a:gd name="T1" fmla="*/ 114 h 334"/>
                <a:gd name="T2" fmla="*/ 2 w 106"/>
                <a:gd name="T3" fmla="*/ 119 h 334"/>
                <a:gd name="T4" fmla="*/ 2 w 106"/>
                <a:gd name="T5" fmla="*/ 135 h 334"/>
                <a:gd name="T6" fmla="*/ 38 w 106"/>
                <a:gd name="T7" fmla="*/ 162 h 334"/>
                <a:gd name="T8" fmla="*/ 38 w 106"/>
                <a:gd name="T9" fmla="*/ 296 h 334"/>
                <a:gd name="T10" fmla="*/ 0 w 106"/>
                <a:gd name="T11" fmla="*/ 319 h 334"/>
                <a:gd name="T12" fmla="*/ 0 w 106"/>
                <a:gd name="T13" fmla="*/ 334 h 334"/>
                <a:gd name="T14" fmla="*/ 54 w 106"/>
                <a:gd name="T15" fmla="*/ 333 h 334"/>
                <a:gd name="T16" fmla="*/ 106 w 106"/>
                <a:gd name="T17" fmla="*/ 334 h 334"/>
                <a:gd name="T18" fmla="*/ 106 w 106"/>
                <a:gd name="T19" fmla="*/ 319 h 334"/>
                <a:gd name="T20" fmla="*/ 71 w 106"/>
                <a:gd name="T21" fmla="*/ 297 h 334"/>
                <a:gd name="T22" fmla="*/ 71 w 106"/>
                <a:gd name="T23" fmla="*/ 114 h 334"/>
                <a:gd name="T24" fmla="*/ 73 w 106"/>
                <a:gd name="T25" fmla="*/ 27 h 334"/>
                <a:gd name="T26" fmla="*/ 47 w 106"/>
                <a:gd name="T27" fmla="*/ 0 h 334"/>
                <a:gd name="T28" fmla="*/ 20 w 106"/>
                <a:gd name="T29" fmla="*/ 27 h 334"/>
                <a:gd name="T30" fmla="*/ 47 w 106"/>
                <a:gd name="T31" fmla="*/ 53 h 334"/>
                <a:gd name="T32" fmla="*/ 73 w 106"/>
                <a:gd name="T33" fmla="*/ 2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" h="334">
                  <a:moveTo>
                    <a:pt x="71" y="114"/>
                  </a:moveTo>
                  <a:lnTo>
                    <a:pt x="2" y="119"/>
                  </a:lnTo>
                  <a:lnTo>
                    <a:pt x="2" y="135"/>
                  </a:lnTo>
                  <a:cubicBezTo>
                    <a:pt x="34" y="135"/>
                    <a:pt x="38" y="138"/>
                    <a:pt x="38" y="162"/>
                  </a:cubicBezTo>
                  <a:lnTo>
                    <a:pt x="38" y="296"/>
                  </a:lnTo>
                  <a:cubicBezTo>
                    <a:pt x="38" y="319"/>
                    <a:pt x="33" y="319"/>
                    <a:pt x="0" y="319"/>
                  </a:cubicBezTo>
                  <a:lnTo>
                    <a:pt x="0" y="334"/>
                  </a:lnTo>
                  <a:cubicBezTo>
                    <a:pt x="15" y="334"/>
                    <a:pt x="42" y="333"/>
                    <a:pt x="54" y="333"/>
                  </a:cubicBezTo>
                  <a:cubicBezTo>
                    <a:pt x="72" y="333"/>
                    <a:pt x="89" y="334"/>
                    <a:pt x="106" y="334"/>
                  </a:cubicBezTo>
                  <a:lnTo>
                    <a:pt x="106" y="319"/>
                  </a:lnTo>
                  <a:cubicBezTo>
                    <a:pt x="73" y="319"/>
                    <a:pt x="71" y="316"/>
                    <a:pt x="71" y="297"/>
                  </a:cubicBezTo>
                  <a:lnTo>
                    <a:pt x="71" y="114"/>
                  </a:lnTo>
                  <a:close/>
                  <a:moveTo>
                    <a:pt x="73" y="27"/>
                  </a:moveTo>
                  <a:cubicBezTo>
                    <a:pt x="73" y="11"/>
                    <a:pt x="61" y="0"/>
                    <a:pt x="47" y="0"/>
                  </a:cubicBezTo>
                  <a:cubicBezTo>
                    <a:pt x="31" y="0"/>
                    <a:pt x="20" y="14"/>
                    <a:pt x="20" y="27"/>
                  </a:cubicBezTo>
                  <a:cubicBezTo>
                    <a:pt x="20" y="40"/>
                    <a:pt x="31" y="53"/>
                    <a:pt x="47" y="53"/>
                  </a:cubicBezTo>
                  <a:cubicBezTo>
                    <a:pt x="61" y="53"/>
                    <a:pt x="73" y="43"/>
                    <a:pt x="73" y="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Freeform 244">
              <a:extLst>
                <a:ext uri="{FF2B5EF4-FFF2-40B4-BE49-F238E27FC236}">
                  <a16:creationId xmlns:a16="http://schemas.microsoft.com/office/drawing/2014/main" id="{F693F8FA-D0EE-463C-8601-DF3C38508839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10815639" y="7750175"/>
              <a:ext cx="211138" cy="266700"/>
            </a:xfrm>
            <a:custGeom>
              <a:avLst/>
              <a:gdLst>
                <a:gd name="T0" fmla="*/ 41 w 190"/>
                <a:gd name="T1" fmla="*/ 114 h 229"/>
                <a:gd name="T2" fmla="*/ 108 w 190"/>
                <a:gd name="T3" fmla="*/ 12 h 229"/>
                <a:gd name="T4" fmla="*/ 162 w 190"/>
                <a:gd name="T5" fmla="*/ 31 h 229"/>
                <a:gd name="T6" fmla="*/ 138 w 190"/>
                <a:gd name="T7" fmla="*/ 54 h 229"/>
                <a:gd name="T8" fmla="*/ 161 w 190"/>
                <a:gd name="T9" fmla="*/ 77 h 229"/>
                <a:gd name="T10" fmla="*/ 184 w 190"/>
                <a:gd name="T11" fmla="*/ 53 h 229"/>
                <a:gd name="T12" fmla="*/ 108 w 190"/>
                <a:gd name="T13" fmla="*/ 0 h 229"/>
                <a:gd name="T14" fmla="*/ 0 w 190"/>
                <a:gd name="T15" fmla="*/ 115 h 229"/>
                <a:gd name="T16" fmla="*/ 107 w 190"/>
                <a:gd name="T17" fmla="*/ 229 h 229"/>
                <a:gd name="T18" fmla="*/ 190 w 190"/>
                <a:gd name="T19" fmla="*/ 164 h 229"/>
                <a:gd name="T20" fmla="*/ 183 w 190"/>
                <a:gd name="T21" fmla="*/ 159 h 229"/>
                <a:gd name="T22" fmla="*/ 177 w 190"/>
                <a:gd name="T23" fmla="*/ 164 h 229"/>
                <a:gd name="T24" fmla="*/ 111 w 190"/>
                <a:gd name="T25" fmla="*/ 216 h 229"/>
                <a:gd name="T26" fmla="*/ 41 w 190"/>
                <a:gd name="T27" fmla="*/ 11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1" y="114"/>
                  </a:moveTo>
                  <a:cubicBezTo>
                    <a:pt x="41" y="33"/>
                    <a:pt x="82" y="12"/>
                    <a:pt x="108" y="12"/>
                  </a:cubicBezTo>
                  <a:cubicBezTo>
                    <a:pt x="113" y="12"/>
                    <a:pt x="144" y="13"/>
                    <a:pt x="162" y="31"/>
                  </a:cubicBezTo>
                  <a:cubicBezTo>
                    <a:pt x="141" y="32"/>
                    <a:pt x="138" y="47"/>
                    <a:pt x="138" y="54"/>
                  </a:cubicBezTo>
                  <a:cubicBezTo>
                    <a:pt x="138" y="67"/>
                    <a:pt x="147" y="77"/>
                    <a:pt x="161" y="77"/>
                  </a:cubicBezTo>
                  <a:cubicBezTo>
                    <a:pt x="174" y="77"/>
                    <a:pt x="184" y="68"/>
                    <a:pt x="184" y="53"/>
                  </a:cubicBezTo>
                  <a:cubicBezTo>
                    <a:pt x="184" y="19"/>
                    <a:pt x="146" y="0"/>
                    <a:pt x="108" y="0"/>
                  </a:cubicBezTo>
                  <a:cubicBezTo>
                    <a:pt x="45" y="0"/>
                    <a:pt x="0" y="54"/>
                    <a:pt x="0" y="115"/>
                  </a:cubicBezTo>
                  <a:cubicBezTo>
                    <a:pt x="0" y="179"/>
                    <a:pt x="49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3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2" y="210"/>
                    <a:pt x="130" y="216"/>
                    <a:pt x="111" y="216"/>
                  </a:cubicBezTo>
                  <a:cubicBezTo>
                    <a:pt x="85" y="216"/>
                    <a:pt x="41" y="195"/>
                    <a:pt x="41" y="1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8" name="Freeform 245">
              <a:extLst>
                <a:ext uri="{FF2B5EF4-FFF2-40B4-BE49-F238E27FC236}">
                  <a16:creationId xmlns:a16="http://schemas.microsoft.com/office/drawing/2014/main" id="{A1B7E32C-9F9A-4D15-8BF5-FFF8D535804C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11090276" y="7758112"/>
              <a:ext cx="58738" cy="250825"/>
            </a:xfrm>
            <a:custGeom>
              <a:avLst/>
              <a:gdLst>
                <a:gd name="T0" fmla="*/ 53 w 53"/>
                <a:gd name="T1" fmla="*/ 27 h 215"/>
                <a:gd name="T2" fmla="*/ 26 w 53"/>
                <a:gd name="T3" fmla="*/ 0 h 215"/>
                <a:gd name="T4" fmla="*/ 0 w 53"/>
                <a:gd name="T5" fmla="*/ 27 h 215"/>
                <a:gd name="T6" fmla="*/ 26 w 53"/>
                <a:gd name="T7" fmla="*/ 53 h 215"/>
                <a:gd name="T8" fmla="*/ 53 w 53"/>
                <a:gd name="T9" fmla="*/ 27 h 215"/>
                <a:gd name="T10" fmla="*/ 53 w 53"/>
                <a:gd name="T11" fmla="*/ 189 h 215"/>
                <a:gd name="T12" fmla="*/ 26 w 53"/>
                <a:gd name="T13" fmla="*/ 162 h 215"/>
                <a:gd name="T14" fmla="*/ 0 w 53"/>
                <a:gd name="T15" fmla="*/ 189 h 215"/>
                <a:gd name="T16" fmla="*/ 26 w 53"/>
                <a:gd name="T17" fmla="*/ 215 h 215"/>
                <a:gd name="T18" fmla="*/ 53 w 53"/>
                <a:gd name="T19" fmla="*/ 18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15">
                  <a:moveTo>
                    <a:pt x="53" y="27"/>
                  </a:move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3" y="41"/>
                    <a:pt x="53" y="27"/>
                  </a:cubicBezTo>
                  <a:close/>
                  <a:moveTo>
                    <a:pt x="53" y="189"/>
                  </a:moveTo>
                  <a:cubicBezTo>
                    <a:pt x="53" y="174"/>
                    <a:pt x="41" y="162"/>
                    <a:pt x="26" y="162"/>
                  </a:cubicBezTo>
                  <a:cubicBezTo>
                    <a:pt x="12" y="162"/>
                    <a:pt x="0" y="174"/>
                    <a:pt x="0" y="189"/>
                  </a:cubicBezTo>
                  <a:cubicBezTo>
                    <a:pt x="0" y="203"/>
                    <a:pt x="12" y="215"/>
                    <a:pt x="26" y="215"/>
                  </a:cubicBezTo>
                  <a:cubicBezTo>
                    <a:pt x="41" y="215"/>
                    <a:pt x="53" y="203"/>
                    <a:pt x="53" y="18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" name="Freeform 246">
              <a:extLst>
                <a:ext uri="{FF2B5EF4-FFF2-40B4-BE49-F238E27FC236}">
                  <a16:creationId xmlns:a16="http://schemas.microsoft.com/office/drawing/2014/main" id="{A9CE1E7E-4ACF-41AE-A9B5-A69FFA51D10D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12039601" y="7218362"/>
              <a:ext cx="466725" cy="398463"/>
            </a:xfrm>
            <a:custGeom>
              <a:avLst/>
              <a:gdLst>
                <a:gd name="T0" fmla="*/ 361 w 419"/>
                <a:gd name="T1" fmla="*/ 39 h 341"/>
                <a:gd name="T2" fmla="*/ 402 w 419"/>
                <a:gd name="T3" fmla="*/ 16 h 341"/>
                <a:gd name="T4" fmla="*/ 419 w 419"/>
                <a:gd name="T5" fmla="*/ 6 h 341"/>
                <a:gd name="T6" fmla="*/ 412 w 419"/>
                <a:gd name="T7" fmla="*/ 0 h 341"/>
                <a:gd name="T8" fmla="*/ 349 w 419"/>
                <a:gd name="T9" fmla="*/ 2 h 341"/>
                <a:gd name="T10" fmla="*/ 284 w 419"/>
                <a:gd name="T11" fmla="*/ 0 h 341"/>
                <a:gd name="T12" fmla="*/ 275 w 419"/>
                <a:gd name="T13" fmla="*/ 10 h 341"/>
                <a:gd name="T14" fmla="*/ 289 w 419"/>
                <a:gd name="T15" fmla="*/ 16 h 341"/>
                <a:gd name="T16" fmla="*/ 308 w 419"/>
                <a:gd name="T17" fmla="*/ 17 h 341"/>
                <a:gd name="T18" fmla="*/ 321 w 419"/>
                <a:gd name="T19" fmla="*/ 25 h 341"/>
                <a:gd name="T20" fmla="*/ 319 w 419"/>
                <a:gd name="T21" fmla="*/ 34 h 341"/>
                <a:gd name="T22" fmla="*/ 289 w 419"/>
                <a:gd name="T23" fmla="*/ 156 h 341"/>
                <a:gd name="T24" fmla="*/ 137 w 419"/>
                <a:gd name="T25" fmla="*/ 156 h 341"/>
                <a:gd name="T26" fmla="*/ 167 w 419"/>
                <a:gd name="T27" fmla="*/ 39 h 341"/>
                <a:gd name="T28" fmla="*/ 208 w 419"/>
                <a:gd name="T29" fmla="*/ 16 h 341"/>
                <a:gd name="T30" fmla="*/ 225 w 419"/>
                <a:gd name="T31" fmla="*/ 6 h 341"/>
                <a:gd name="T32" fmla="*/ 218 w 419"/>
                <a:gd name="T33" fmla="*/ 0 h 341"/>
                <a:gd name="T34" fmla="*/ 155 w 419"/>
                <a:gd name="T35" fmla="*/ 2 h 341"/>
                <a:gd name="T36" fmla="*/ 90 w 419"/>
                <a:gd name="T37" fmla="*/ 0 h 341"/>
                <a:gd name="T38" fmla="*/ 81 w 419"/>
                <a:gd name="T39" fmla="*/ 10 h 341"/>
                <a:gd name="T40" fmla="*/ 95 w 419"/>
                <a:gd name="T41" fmla="*/ 16 h 341"/>
                <a:gd name="T42" fmla="*/ 114 w 419"/>
                <a:gd name="T43" fmla="*/ 17 h 341"/>
                <a:gd name="T44" fmla="*/ 127 w 419"/>
                <a:gd name="T45" fmla="*/ 25 h 341"/>
                <a:gd name="T46" fmla="*/ 125 w 419"/>
                <a:gd name="T47" fmla="*/ 34 h 341"/>
                <a:gd name="T48" fmla="*/ 58 w 419"/>
                <a:gd name="T49" fmla="*/ 302 h 341"/>
                <a:gd name="T50" fmla="*/ 13 w 419"/>
                <a:gd name="T51" fmla="*/ 326 h 341"/>
                <a:gd name="T52" fmla="*/ 0 w 419"/>
                <a:gd name="T53" fmla="*/ 336 h 341"/>
                <a:gd name="T54" fmla="*/ 6 w 419"/>
                <a:gd name="T55" fmla="*/ 341 h 341"/>
                <a:gd name="T56" fmla="*/ 70 w 419"/>
                <a:gd name="T57" fmla="*/ 340 h 341"/>
                <a:gd name="T58" fmla="*/ 102 w 419"/>
                <a:gd name="T59" fmla="*/ 340 h 341"/>
                <a:gd name="T60" fmla="*/ 134 w 419"/>
                <a:gd name="T61" fmla="*/ 341 h 341"/>
                <a:gd name="T62" fmla="*/ 144 w 419"/>
                <a:gd name="T63" fmla="*/ 331 h 341"/>
                <a:gd name="T64" fmla="*/ 130 w 419"/>
                <a:gd name="T65" fmla="*/ 326 h 341"/>
                <a:gd name="T66" fmla="*/ 98 w 419"/>
                <a:gd name="T67" fmla="*/ 317 h 341"/>
                <a:gd name="T68" fmla="*/ 99 w 419"/>
                <a:gd name="T69" fmla="*/ 308 h 341"/>
                <a:gd name="T70" fmla="*/ 133 w 419"/>
                <a:gd name="T71" fmla="*/ 172 h 341"/>
                <a:gd name="T72" fmla="*/ 285 w 419"/>
                <a:gd name="T73" fmla="*/ 172 h 341"/>
                <a:gd name="T74" fmla="*/ 251 w 419"/>
                <a:gd name="T75" fmla="*/ 309 h 341"/>
                <a:gd name="T76" fmla="*/ 205 w 419"/>
                <a:gd name="T77" fmla="*/ 326 h 341"/>
                <a:gd name="T78" fmla="*/ 193 w 419"/>
                <a:gd name="T79" fmla="*/ 336 h 341"/>
                <a:gd name="T80" fmla="*/ 200 w 419"/>
                <a:gd name="T81" fmla="*/ 341 h 341"/>
                <a:gd name="T82" fmla="*/ 264 w 419"/>
                <a:gd name="T83" fmla="*/ 340 h 341"/>
                <a:gd name="T84" fmla="*/ 296 w 419"/>
                <a:gd name="T85" fmla="*/ 340 h 341"/>
                <a:gd name="T86" fmla="*/ 328 w 419"/>
                <a:gd name="T87" fmla="*/ 341 h 341"/>
                <a:gd name="T88" fmla="*/ 338 w 419"/>
                <a:gd name="T89" fmla="*/ 331 h 341"/>
                <a:gd name="T90" fmla="*/ 324 w 419"/>
                <a:gd name="T91" fmla="*/ 326 h 341"/>
                <a:gd name="T92" fmla="*/ 292 w 419"/>
                <a:gd name="T93" fmla="*/ 317 h 341"/>
                <a:gd name="T94" fmla="*/ 293 w 419"/>
                <a:gd name="T95" fmla="*/ 308 h 341"/>
                <a:gd name="T96" fmla="*/ 361 w 419"/>
                <a:gd name="T97" fmla="*/ 3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9" h="341">
                  <a:moveTo>
                    <a:pt x="361" y="39"/>
                  </a:moveTo>
                  <a:cubicBezTo>
                    <a:pt x="365" y="21"/>
                    <a:pt x="366" y="16"/>
                    <a:pt x="402" y="16"/>
                  </a:cubicBezTo>
                  <a:cubicBezTo>
                    <a:pt x="415" y="16"/>
                    <a:pt x="419" y="16"/>
                    <a:pt x="419" y="6"/>
                  </a:cubicBezTo>
                  <a:cubicBezTo>
                    <a:pt x="419" y="0"/>
                    <a:pt x="414" y="0"/>
                    <a:pt x="412" y="0"/>
                  </a:cubicBezTo>
                  <a:cubicBezTo>
                    <a:pt x="398" y="0"/>
                    <a:pt x="363" y="2"/>
                    <a:pt x="349" y="2"/>
                  </a:cubicBezTo>
                  <a:cubicBezTo>
                    <a:pt x="334" y="2"/>
                    <a:pt x="299" y="0"/>
                    <a:pt x="284" y="0"/>
                  </a:cubicBezTo>
                  <a:cubicBezTo>
                    <a:pt x="280" y="0"/>
                    <a:pt x="275" y="0"/>
                    <a:pt x="275" y="10"/>
                  </a:cubicBezTo>
                  <a:cubicBezTo>
                    <a:pt x="275" y="16"/>
                    <a:pt x="279" y="16"/>
                    <a:pt x="289" y="16"/>
                  </a:cubicBezTo>
                  <a:cubicBezTo>
                    <a:pt x="290" y="16"/>
                    <a:pt x="299" y="16"/>
                    <a:pt x="308" y="17"/>
                  </a:cubicBezTo>
                  <a:cubicBezTo>
                    <a:pt x="317" y="18"/>
                    <a:pt x="321" y="18"/>
                    <a:pt x="321" y="25"/>
                  </a:cubicBezTo>
                  <a:cubicBezTo>
                    <a:pt x="321" y="27"/>
                    <a:pt x="321" y="28"/>
                    <a:pt x="319" y="34"/>
                  </a:cubicBezTo>
                  <a:lnTo>
                    <a:pt x="289" y="156"/>
                  </a:lnTo>
                  <a:lnTo>
                    <a:pt x="137" y="156"/>
                  </a:lnTo>
                  <a:lnTo>
                    <a:pt x="167" y="39"/>
                  </a:lnTo>
                  <a:cubicBezTo>
                    <a:pt x="171" y="21"/>
                    <a:pt x="173" y="16"/>
                    <a:pt x="208" y="16"/>
                  </a:cubicBezTo>
                  <a:cubicBezTo>
                    <a:pt x="221" y="16"/>
                    <a:pt x="225" y="16"/>
                    <a:pt x="225" y="6"/>
                  </a:cubicBezTo>
                  <a:cubicBezTo>
                    <a:pt x="225" y="0"/>
                    <a:pt x="220" y="0"/>
                    <a:pt x="218" y="0"/>
                  </a:cubicBezTo>
                  <a:cubicBezTo>
                    <a:pt x="204" y="0"/>
                    <a:pt x="169" y="2"/>
                    <a:pt x="155" y="2"/>
                  </a:cubicBezTo>
                  <a:cubicBezTo>
                    <a:pt x="140" y="2"/>
                    <a:pt x="105" y="0"/>
                    <a:pt x="90" y="0"/>
                  </a:cubicBezTo>
                  <a:cubicBezTo>
                    <a:pt x="86" y="0"/>
                    <a:pt x="81" y="0"/>
                    <a:pt x="81" y="10"/>
                  </a:cubicBezTo>
                  <a:cubicBezTo>
                    <a:pt x="81" y="16"/>
                    <a:pt x="85" y="16"/>
                    <a:pt x="95" y="16"/>
                  </a:cubicBezTo>
                  <a:cubicBezTo>
                    <a:pt x="96" y="16"/>
                    <a:pt x="105" y="16"/>
                    <a:pt x="114" y="17"/>
                  </a:cubicBezTo>
                  <a:cubicBezTo>
                    <a:pt x="123" y="18"/>
                    <a:pt x="127" y="18"/>
                    <a:pt x="127" y="25"/>
                  </a:cubicBezTo>
                  <a:cubicBezTo>
                    <a:pt x="127" y="27"/>
                    <a:pt x="127" y="28"/>
                    <a:pt x="125" y="34"/>
                  </a:cubicBezTo>
                  <a:lnTo>
                    <a:pt x="58" y="302"/>
                  </a:lnTo>
                  <a:cubicBezTo>
                    <a:pt x="53" y="322"/>
                    <a:pt x="52" y="326"/>
                    <a:pt x="13" y="326"/>
                  </a:cubicBezTo>
                  <a:cubicBezTo>
                    <a:pt x="4" y="326"/>
                    <a:pt x="0" y="326"/>
                    <a:pt x="0" y="336"/>
                  </a:cubicBezTo>
                  <a:cubicBezTo>
                    <a:pt x="0" y="341"/>
                    <a:pt x="6" y="341"/>
                    <a:pt x="6" y="341"/>
                  </a:cubicBezTo>
                  <a:cubicBezTo>
                    <a:pt x="20" y="341"/>
                    <a:pt x="56" y="340"/>
                    <a:pt x="70" y="340"/>
                  </a:cubicBezTo>
                  <a:cubicBezTo>
                    <a:pt x="80" y="340"/>
                    <a:pt x="91" y="340"/>
                    <a:pt x="102" y="340"/>
                  </a:cubicBezTo>
                  <a:cubicBezTo>
                    <a:pt x="113" y="340"/>
                    <a:pt x="124" y="341"/>
                    <a:pt x="134" y="341"/>
                  </a:cubicBezTo>
                  <a:cubicBezTo>
                    <a:pt x="138" y="341"/>
                    <a:pt x="144" y="341"/>
                    <a:pt x="144" y="331"/>
                  </a:cubicBezTo>
                  <a:cubicBezTo>
                    <a:pt x="144" y="326"/>
                    <a:pt x="140" y="326"/>
                    <a:pt x="130" y="326"/>
                  </a:cubicBezTo>
                  <a:cubicBezTo>
                    <a:pt x="112" y="326"/>
                    <a:pt x="98" y="326"/>
                    <a:pt x="98" y="317"/>
                  </a:cubicBezTo>
                  <a:cubicBezTo>
                    <a:pt x="98" y="314"/>
                    <a:pt x="99" y="311"/>
                    <a:pt x="99" y="308"/>
                  </a:cubicBezTo>
                  <a:lnTo>
                    <a:pt x="133" y="172"/>
                  </a:lnTo>
                  <a:lnTo>
                    <a:pt x="285" y="172"/>
                  </a:lnTo>
                  <a:cubicBezTo>
                    <a:pt x="264" y="254"/>
                    <a:pt x="253" y="302"/>
                    <a:pt x="251" y="309"/>
                  </a:cubicBezTo>
                  <a:cubicBezTo>
                    <a:pt x="246" y="325"/>
                    <a:pt x="236" y="326"/>
                    <a:pt x="205" y="326"/>
                  </a:cubicBezTo>
                  <a:cubicBezTo>
                    <a:pt x="198" y="326"/>
                    <a:pt x="193" y="326"/>
                    <a:pt x="193" y="336"/>
                  </a:cubicBezTo>
                  <a:cubicBezTo>
                    <a:pt x="193" y="341"/>
                    <a:pt x="199" y="341"/>
                    <a:pt x="200" y="341"/>
                  </a:cubicBezTo>
                  <a:cubicBezTo>
                    <a:pt x="214" y="341"/>
                    <a:pt x="250" y="340"/>
                    <a:pt x="264" y="340"/>
                  </a:cubicBezTo>
                  <a:cubicBezTo>
                    <a:pt x="274" y="340"/>
                    <a:pt x="285" y="340"/>
                    <a:pt x="296" y="340"/>
                  </a:cubicBezTo>
                  <a:cubicBezTo>
                    <a:pt x="307" y="340"/>
                    <a:pt x="318" y="341"/>
                    <a:pt x="328" y="341"/>
                  </a:cubicBezTo>
                  <a:cubicBezTo>
                    <a:pt x="332" y="341"/>
                    <a:pt x="338" y="341"/>
                    <a:pt x="338" y="331"/>
                  </a:cubicBezTo>
                  <a:cubicBezTo>
                    <a:pt x="338" y="326"/>
                    <a:pt x="334" y="326"/>
                    <a:pt x="324" y="326"/>
                  </a:cubicBezTo>
                  <a:cubicBezTo>
                    <a:pt x="306" y="326"/>
                    <a:pt x="292" y="326"/>
                    <a:pt x="292" y="317"/>
                  </a:cubicBezTo>
                  <a:cubicBezTo>
                    <a:pt x="292" y="314"/>
                    <a:pt x="293" y="311"/>
                    <a:pt x="293" y="308"/>
                  </a:cubicBezTo>
                  <a:lnTo>
                    <a:pt x="361" y="3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Freeform 247">
              <a:extLst>
                <a:ext uri="{FF2B5EF4-FFF2-40B4-BE49-F238E27FC236}">
                  <a16:creationId xmlns:a16="http://schemas.microsoft.com/office/drawing/2014/main" id="{B790453F-4C93-461D-864B-6C4A1CDB4F49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12577764" y="7180262"/>
              <a:ext cx="130175" cy="582613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49 h 499"/>
                <a:gd name="T6" fmla="*/ 109 w 116"/>
                <a:gd name="T7" fmla="*/ 13 h 499"/>
                <a:gd name="T8" fmla="*/ 116 w 116"/>
                <a:gd name="T9" fmla="*/ 5 h 499"/>
                <a:gd name="T10" fmla="*/ 111 w 116"/>
                <a:gd name="T11" fmla="*/ 0 h 499"/>
                <a:gd name="T12" fmla="*/ 32 w 116"/>
                <a:gd name="T13" fmla="*/ 97 h 499"/>
                <a:gd name="T14" fmla="*/ 0 w 116"/>
                <a:gd name="T15" fmla="*/ 249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7" y="483"/>
                  </a:cubicBezTo>
                  <a:cubicBezTo>
                    <a:pt x="45" y="420"/>
                    <a:pt x="29" y="326"/>
                    <a:pt x="29" y="249"/>
                  </a:cubicBezTo>
                  <a:cubicBezTo>
                    <a:pt x="29" y="163"/>
                    <a:pt x="48" y="76"/>
                    <a:pt x="109" y="13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2" y="97"/>
                  </a:cubicBezTo>
                  <a:cubicBezTo>
                    <a:pt x="6" y="152"/>
                    <a:pt x="0" y="208"/>
                    <a:pt x="0" y="249"/>
                  </a:cubicBezTo>
                  <a:cubicBezTo>
                    <a:pt x="0" y="288"/>
                    <a:pt x="6" y="349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" name="Freeform 248">
              <a:extLst>
                <a:ext uri="{FF2B5EF4-FFF2-40B4-BE49-F238E27FC236}">
                  <a16:creationId xmlns:a16="http://schemas.microsoft.com/office/drawing/2014/main" id="{8E9434D2-13F2-4A5C-B796-D9024EF6FFD5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12766676" y="7229475"/>
              <a:ext cx="220663" cy="387350"/>
            </a:xfrm>
            <a:custGeom>
              <a:avLst/>
              <a:gdLst>
                <a:gd name="T0" fmla="*/ 39 w 199"/>
                <a:gd name="T1" fmla="*/ 294 h 332"/>
                <a:gd name="T2" fmla="*/ 92 w 199"/>
                <a:gd name="T3" fmla="*/ 242 h 332"/>
                <a:gd name="T4" fmla="*/ 199 w 199"/>
                <a:gd name="T5" fmla="*/ 97 h 332"/>
                <a:gd name="T6" fmla="*/ 94 w 199"/>
                <a:gd name="T7" fmla="*/ 0 h 332"/>
                <a:gd name="T8" fmla="*/ 0 w 199"/>
                <a:gd name="T9" fmla="*/ 90 h 332"/>
                <a:gd name="T10" fmla="*/ 27 w 199"/>
                <a:gd name="T11" fmla="*/ 118 h 332"/>
                <a:gd name="T12" fmla="*/ 53 w 199"/>
                <a:gd name="T13" fmla="*/ 92 h 332"/>
                <a:gd name="T14" fmla="*/ 26 w 199"/>
                <a:gd name="T15" fmla="*/ 66 h 332"/>
                <a:gd name="T16" fmla="*/ 20 w 199"/>
                <a:gd name="T17" fmla="*/ 66 h 332"/>
                <a:gd name="T18" fmla="*/ 87 w 199"/>
                <a:gd name="T19" fmla="*/ 15 h 332"/>
                <a:gd name="T20" fmla="*/ 154 w 199"/>
                <a:gd name="T21" fmla="*/ 97 h 332"/>
                <a:gd name="T22" fmla="*/ 102 w 199"/>
                <a:gd name="T23" fmla="*/ 207 h 332"/>
                <a:gd name="T24" fmla="*/ 6 w 199"/>
                <a:gd name="T25" fmla="*/ 314 h 332"/>
                <a:gd name="T26" fmla="*/ 0 w 199"/>
                <a:gd name="T27" fmla="*/ 332 h 332"/>
                <a:gd name="T28" fmla="*/ 185 w 199"/>
                <a:gd name="T29" fmla="*/ 332 h 332"/>
                <a:gd name="T30" fmla="*/ 199 w 199"/>
                <a:gd name="T31" fmla="*/ 245 h 332"/>
                <a:gd name="T32" fmla="*/ 187 w 199"/>
                <a:gd name="T33" fmla="*/ 245 h 332"/>
                <a:gd name="T34" fmla="*/ 176 w 199"/>
                <a:gd name="T35" fmla="*/ 290 h 332"/>
                <a:gd name="T36" fmla="*/ 129 w 199"/>
                <a:gd name="T37" fmla="*/ 294 h 332"/>
                <a:gd name="T38" fmla="*/ 39 w 199"/>
                <a:gd name="T39" fmla="*/ 294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9" h="332">
                  <a:moveTo>
                    <a:pt x="39" y="294"/>
                  </a:moveTo>
                  <a:lnTo>
                    <a:pt x="92" y="242"/>
                  </a:lnTo>
                  <a:cubicBezTo>
                    <a:pt x="169" y="174"/>
                    <a:pt x="199" y="147"/>
                    <a:pt x="199" y="97"/>
                  </a:cubicBezTo>
                  <a:cubicBezTo>
                    <a:pt x="199" y="40"/>
                    <a:pt x="155" y="0"/>
                    <a:pt x="94" y="0"/>
                  </a:cubicBezTo>
                  <a:cubicBezTo>
                    <a:pt x="37" y="0"/>
                    <a:pt x="0" y="46"/>
                    <a:pt x="0" y="90"/>
                  </a:cubicBezTo>
                  <a:cubicBezTo>
                    <a:pt x="0" y="118"/>
                    <a:pt x="25" y="118"/>
                    <a:pt x="27" y="118"/>
                  </a:cubicBezTo>
                  <a:cubicBezTo>
                    <a:pt x="35" y="118"/>
                    <a:pt x="53" y="112"/>
                    <a:pt x="53" y="92"/>
                  </a:cubicBezTo>
                  <a:cubicBezTo>
                    <a:pt x="53" y="79"/>
                    <a:pt x="44" y="66"/>
                    <a:pt x="26" y="66"/>
                  </a:cubicBezTo>
                  <a:cubicBezTo>
                    <a:pt x="22" y="66"/>
                    <a:pt x="21" y="66"/>
                    <a:pt x="20" y="66"/>
                  </a:cubicBezTo>
                  <a:cubicBezTo>
                    <a:pt x="31" y="34"/>
                    <a:pt x="58" y="15"/>
                    <a:pt x="87" y="15"/>
                  </a:cubicBezTo>
                  <a:cubicBezTo>
                    <a:pt x="133" y="15"/>
                    <a:pt x="154" y="56"/>
                    <a:pt x="154" y="97"/>
                  </a:cubicBezTo>
                  <a:cubicBezTo>
                    <a:pt x="154" y="137"/>
                    <a:pt x="129" y="176"/>
                    <a:pt x="102" y="207"/>
                  </a:cubicBezTo>
                  <a:lnTo>
                    <a:pt x="6" y="314"/>
                  </a:lnTo>
                  <a:cubicBezTo>
                    <a:pt x="0" y="319"/>
                    <a:pt x="0" y="320"/>
                    <a:pt x="0" y="332"/>
                  </a:cubicBezTo>
                  <a:lnTo>
                    <a:pt x="185" y="332"/>
                  </a:lnTo>
                  <a:lnTo>
                    <a:pt x="199" y="245"/>
                  </a:lnTo>
                  <a:lnTo>
                    <a:pt x="187" y="245"/>
                  </a:lnTo>
                  <a:cubicBezTo>
                    <a:pt x="184" y="260"/>
                    <a:pt x="181" y="282"/>
                    <a:pt x="176" y="290"/>
                  </a:cubicBezTo>
                  <a:cubicBezTo>
                    <a:pt x="172" y="294"/>
                    <a:pt x="140" y="294"/>
                    <a:pt x="129" y="294"/>
                  </a:cubicBezTo>
                  <a:lnTo>
                    <a:pt x="39" y="2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" name="Freeform 249">
              <a:extLst>
                <a:ext uri="{FF2B5EF4-FFF2-40B4-BE49-F238E27FC236}">
                  <a16:creationId xmlns:a16="http://schemas.microsoft.com/office/drawing/2014/main" id="{DBB0A37B-51D0-4A4D-AD1B-69AEB745176B}"/>
                </a:ext>
              </a:extLst>
            </p:cNvPr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13217526" y="7366000"/>
              <a:ext cx="58738" cy="250825"/>
            </a:xfrm>
            <a:custGeom>
              <a:avLst/>
              <a:gdLst>
                <a:gd name="T0" fmla="*/ 53 w 53"/>
                <a:gd name="T1" fmla="*/ 27 h 215"/>
                <a:gd name="T2" fmla="*/ 26 w 53"/>
                <a:gd name="T3" fmla="*/ 0 h 215"/>
                <a:gd name="T4" fmla="*/ 0 w 53"/>
                <a:gd name="T5" fmla="*/ 27 h 215"/>
                <a:gd name="T6" fmla="*/ 26 w 53"/>
                <a:gd name="T7" fmla="*/ 53 h 215"/>
                <a:gd name="T8" fmla="*/ 53 w 53"/>
                <a:gd name="T9" fmla="*/ 27 h 215"/>
                <a:gd name="T10" fmla="*/ 53 w 53"/>
                <a:gd name="T11" fmla="*/ 189 h 215"/>
                <a:gd name="T12" fmla="*/ 26 w 53"/>
                <a:gd name="T13" fmla="*/ 162 h 215"/>
                <a:gd name="T14" fmla="*/ 0 w 53"/>
                <a:gd name="T15" fmla="*/ 189 h 215"/>
                <a:gd name="T16" fmla="*/ 26 w 53"/>
                <a:gd name="T17" fmla="*/ 215 h 215"/>
                <a:gd name="T18" fmla="*/ 53 w 53"/>
                <a:gd name="T19" fmla="*/ 18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15">
                  <a:moveTo>
                    <a:pt x="53" y="27"/>
                  </a:move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3" y="41"/>
                    <a:pt x="53" y="27"/>
                  </a:cubicBezTo>
                  <a:close/>
                  <a:moveTo>
                    <a:pt x="53" y="189"/>
                  </a:moveTo>
                  <a:cubicBezTo>
                    <a:pt x="53" y="174"/>
                    <a:pt x="41" y="162"/>
                    <a:pt x="26" y="162"/>
                  </a:cubicBezTo>
                  <a:cubicBezTo>
                    <a:pt x="12" y="162"/>
                    <a:pt x="0" y="174"/>
                    <a:pt x="0" y="189"/>
                  </a:cubicBezTo>
                  <a:cubicBezTo>
                    <a:pt x="0" y="203"/>
                    <a:pt x="12" y="215"/>
                    <a:pt x="26" y="215"/>
                  </a:cubicBezTo>
                  <a:cubicBezTo>
                    <a:pt x="41" y="215"/>
                    <a:pt x="53" y="203"/>
                    <a:pt x="53" y="18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Freeform 250">
              <a:extLst>
                <a:ext uri="{FF2B5EF4-FFF2-40B4-BE49-F238E27FC236}">
                  <a16:creationId xmlns:a16="http://schemas.microsoft.com/office/drawing/2014/main" id="{46D436DC-A8AC-477F-9C2A-233C8E223179}"/>
                </a:ext>
              </a:extLst>
            </p:cNvPr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13493751" y="7356475"/>
              <a:ext cx="214313" cy="266700"/>
            </a:xfrm>
            <a:custGeom>
              <a:avLst/>
              <a:gdLst>
                <a:gd name="T0" fmla="*/ 42 w 193"/>
                <a:gd name="T1" fmla="*/ 97 h 229"/>
                <a:gd name="T2" fmla="*/ 104 w 193"/>
                <a:gd name="T3" fmla="*/ 11 h 229"/>
                <a:gd name="T4" fmla="*/ 160 w 193"/>
                <a:gd name="T5" fmla="*/ 97 h 229"/>
                <a:gd name="T6" fmla="*/ 42 w 193"/>
                <a:gd name="T7" fmla="*/ 97 h 229"/>
                <a:gd name="T8" fmla="*/ 41 w 193"/>
                <a:gd name="T9" fmla="*/ 108 h 229"/>
                <a:gd name="T10" fmla="*/ 180 w 193"/>
                <a:gd name="T11" fmla="*/ 108 h 229"/>
                <a:gd name="T12" fmla="*/ 193 w 193"/>
                <a:gd name="T13" fmla="*/ 97 h 229"/>
                <a:gd name="T14" fmla="*/ 104 w 193"/>
                <a:gd name="T15" fmla="*/ 0 h 229"/>
                <a:gd name="T16" fmla="*/ 0 w 193"/>
                <a:gd name="T17" fmla="*/ 113 h 229"/>
                <a:gd name="T18" fmla="*/ 110 w 193"/>
                <a:gd name="T19" fmla="*/ 229 h 229"/>
                <a:gd name="T20" fmla="*/ 193 w 193"/>
                <a:gd name="T21" fmla="*/ 164 h 229"/>
                <a:gd name="T22" fmla="*/ 186 w 193"/>
                <a:gd name="T23" fmla="*/ 158 h 229"/>
                <a:gd name="T24" fmla="*/ 180 w 193"/>
                <a:gd name="T25" fmla="*/ 165 h 229"/>
                <a:gd name="T26" fmla="*/ 113 w 193"/>
                <a:gd name="T27" fmla="*/ 216 h 229"/>
                <a:gd name="T28" fmla="*/ 56 w 193"/>
                <a:gd name="T29" fmla="*/ 183 h 229"/>
                <a:gd name="T30" fmla="*/ 41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7"/>
                  </a:moveTo>
                  <a:cubicBezTo>
                    <a:pt x="45" y="23"/>
                    <a:pt x="87" y="11"/>
                    <a:pt x="104" y="11"/>
                  </a:cubicBezTo>
                  <a:cubicBezTo>
                    <a:pt x="155" y="11"/>
                    <a:pt x="160" y="78"/>
                    <a:pt x="160" y="97"/>
                  </a:cubicBezTo>
                  <a:lnTo>
                    <a:pt x="42" y="97"/>
                  </a:lnTo>
                  <a:close/>
                  <a:moveTo>
                    <a:pt x="41" y="108"/>
                  </a:moveTo>
                  <a:lnTo>
                    <a:pt x="180" y="108"/>
                  </a:lnTo>
                  <a:cubicBezTo>
                    <a:pt x="191" y="108"/>
                    <a:pt x="193" y="108"/>
                    <a:pt x="193" y="97"/>
                  </a:cubicBezTo>
                  <a:cubicBezTo>
                    <a:pt x="193" y="48"/>
                    <a:pt x="166" y="0"/>
                    <a:pt x="104" y="0"/>
                  </a:cubicBezTo>
                  <a:cubicBezTo>
                    <a:pt x="46" y="0"/>
                    <a:pt x="0" y="51"/>
                    <a:pt x="0" y="113"/>
                  </a:cubicBezTo>
                  <a:cubicBezTo>
                    <a:pt x="0" y="180"/>
                    <a:pt x="52" y="229"/>
                    <a:pt x="110" y="229"/>
                  </a:cubicBezTo>
                  <a:cubicBezTo>
                    <a:pt x="170" y="229"/>
                    <a:pt x="193" y="173"/>
                    <a:pt x="193" y="164"/>
                  </a:cubicBezTo>
                  <a:cubicBezTo>
                    <a:pt x="193" y="159"/>
                    <a:pt x="189" y="158"/>
                    <a:pt x="186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2" y="216"/>
                    <a:pt x="118" y="216"/>
                    <a:pt x="113" y="216"/>
                  </a:cubicBezTo>
                  <a:cubicBezTo>
                    <a:pt x="88" y="216"/>
                    <a:pt x="68" y="201"/>
                    <a:pt x="56" y="183"/>
                  </a:cubicBezTo>
                  <a:cubicBezTo>
                    <a:pt x="41" y="159"/>
                    <a:pt x="41" y="126"/>
                    <a:pt x="41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" name="Freeform 251">
              <a:extLst>
                <a:ext uri="{FF2B5EF4-FFF2-40B4-BE49-F238E27FC236}">
                  <a16:creationId xmlns:a16="http://schemas.microsoft.com/office/drawing/2014/main" id="{EF8A6E88-F6AA-47F3-9972-9368EB841755}"/>
                </a:ext>
              </a:extLst>
            </p:cNvPr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13741401" y="7359650"/>
              <a:ext cx="279400" cy="257175"/>
            </a:xfrm>
            <a:custGeom>
              <a:avLst/>
              <a:gdLst>
                <a:gd name="T0" fmla="*/ 39 w 251"/>
                <a:gd name="T1" fmla="*/ 49 h 220"/>
                <a:gd name="T2" fmla="*/ 39 w 251"/>
                <a:gd name="T3" fmla="*/ 182 h 220"/>
                <a:gd name="T4" fmla="*/ 0 w 251"/>
                <a:gd name="T5" fmla="*/ 205 h 220"/>
                <a:gd name="T6" fmla="*/ 0 w 251"/>
                <a:gd name="T7" fmla="*/ 220 h 220"/>
                <a:gd name="T8" fmla="*/ 57 w 251"/>
                <a:gd name="T9" fmla="*/ 219 h 220"/>
                <a:gd name="T10" fmla="*/ 113 w 251"/>
                <a:gd name="T11" fmla="*/ 220 h 220"/>
                <a:gd name="T12" fmla="*/ 113 w 251"/>
                <a:gd name="T13" fmla="*/ 205 h 220"/>
                <a:gd name="T14" fmla="*/ 74 w 251"/>
                <a:gd name="T15" fmla="*/ 182 h 220"/>
                <a:gd name="T16" fmla="*/ 74 w 251"/>
                <a:gd name="T17" fmla="*/ 90 h 220"/>
                <a:gd name="T18" fmla="*/ 141 w 251"/>
                <a:gd name="T19" fmla="*/ 11 h 220"/>
                <a:gd name="T20" fmla="*/ 178 w 251"/>
                <a:gd name="T21" fmla="*/ 66 h 220"/>
                <a:gd name="T22" fmla="*/ 178 w 251"/>
                <a:gd name="T23" fmla="*/ 182 h 220"/>
                <a:gd name="T24" fmla="*/ 139 w 251"/>
                <a:gd name="T25" fmla="*/ 205 h 220"/>
                <a:gd name="T26" fmla="*/ 139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4 h 220"/>
                <a:gd name="T38" fmla="*/ 197 w 251"/>
                <a:gd name="T39" fmla="*/ 18 h 220"/>
                <a:gd name="T40" fmla="*/ 144 w 251"/>
                <a:gd name="T41" fmla="*/ 0 h 220"/>
                <a:gd name="T42" fmla="*/ 71 w 251"/>
                <a:gd name="T43" fmla="*/ 52 h 220"/>
                <a:gd name="T44" fmla="*/ 71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0"/>
                  </a:lnTo>
                  <a:cubicBezTo>
                    <a:pt x="18" y="220"/>
                    <a:pt x="43" y="219"/>
                    <a:pt x="57" y="219"/>
                  </a:cubicBezTo>
                  <a:cubicBezTo>
                    <a:pt x="70" y="219"/>
                    <a:pt x="96" y="220"/>
                    <a:pt x="113" y="220"/>
                  </a:cubicBezTo>
                  <a:lnTo>
                    <a:pt x="113" y="205"/>
                  </a:lnTo>
                  <a:cubicBezTo>
                    <a:pt x="79" y="205"/>
                    <a:pt x="74" y="205"/>
                    <a:pt x="74" y="182"/>
                  </a:cubicBezTo>
                  <a:lnTo>
                    <a:pt x="74" y="90"/>
                  </a:lnTo>
                  <a:cubicBezTo>
                    <a:pt x="74" y="39"/>
                    <a:pt x="109" y="11"/>
                    <a:pt x="141" y="11"/>
                  </a:cubicBezTo>
                  <a:cubicBezTo>
                    <a:pt x="172" y="11"/>
                    <a:pt x="178" y="38"/>
                    <a:pt x="178" y="66"/>
                  </a:cubicBezTo>
                  <a:lnTo>
                    <a:pt x="178" y="182"/>
                  </a:lnTo>
                  <a:cubicBezTo>
                    <a:pt x="178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2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3" y="205"/>
                    <a:pt x="212" y="190"/>
                  </a:cubicBezTo>
                  <a:lnTo>
                    <a:pt x="212" y="94"/>
                  </a:lnTo>
                  <a:cubicBezTo>
                    <a:pt x="212" y="52"/>
                    <a:pt x="212" y="36"/>
                    <a:pt x="197" y="18"/>
                  </a:cubicBezTo>
                  <a:cubicBezTo>
                    <a:pt x="190" y="10"/>
                    <a:pt x="173" y="0"/>
                    <a:pt x="144" y="0"/>
                  </a:cubicBezTo>
                  <a:cubicBezTo>
                    <a:pt x="108" y="0"/>
                    <a:pt x="85" y="21"/>
                    <a:pt x="71" y="52"/>
                  </a:cubicBezTo>
                  <a:lnTo>
                    <a:pt x="71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" name="Freeform 252">
              <a:extLst>
                <a:ext uri="{FF2B5EF4-FFF2-40B4-BE49-F238E27FC236}">
                  <a16:creationId xmlns:a16="http://schemas.microsoft.com/office/drawing/2014/main" id="{E83CB5E6-D529-4E90-882F-A1142D79EAE5}"/>
                </a:ext>
              </a:extLst>
            </p:cNvPr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14050964" y="7213600"/>
              <a:ext cx="273050" cy="409575"/>
            </a:xfrm>
            <a:custGeom>
              <a:avLst/>
              <a:gdLst>
                <a:gd name="T0" fmla="*/ 172 w 246"/>
                <a:gd name="T1" fmla="*/ 319 h 352"/>
                <a:gd name="T2" fmla="*/ 172 w 246"/>
                <a:gd name="T3" fmla="*/ 352 h 352"/>
                <a:gd name="T4" fmla="*/ 246 w 246"/>
                <a:gd name="T5" fmla="*/ 346 h 352"/>
                <a:gd name="T6" fmla="*/ 246 w 246"/>
                <a:gd name="T7" fmla="*/ 331 h 352"/>
                <a:gd name="T8" fmla="*/ 207 w 246"/>
                <a:gd name="T9" fmla="*/ 303 h 352"/>
                <a:gd name="T10" fmla="*/ 207 w 246"/>
                <a:gd name="T11" fmla="*/ 0 h 352"/>
                <a:gd name="T12" fmla="*/ 135 w 246"/>
                <a:gd name="T13" fmla="*/ 5 h 352"/>
                <a:gd name="T14" fmla="*/ 135 w 246"/>
                <a:gd name="T15" fmla="*/ 21 h 352"/>
                <a:gd name="T16" fmla="*/ 174 w 246"/>
                <a:gd name="T17" fmla="*/ 49 h 352"/>
                <a:gd name="T18" fmla="*/ 174 w 246"/>
                <a:gd name="T19" fmla="*/ 157 h 352"/>
                <a:gd name="T20" fmla="*/ 111 w 246"/>
                <a:gd name="T21" fmla="*/ 126 h 352"/>
                <a:gd name="T22" fmla="*/ 0 w 246"/>
                <a:gd name="T23" fmla="*/ 239 h 352"/>
                <a:gd name="T24" fmla="*/ 106 w 246"/>
                <a:gd name="T25" fmla="*/ 352 h 352"/>
                <a:gd name="T26" fmla="*/ 172 w 246"/>
                <a:gd name="T27" fmla="*/ 319 h 352"/>
                <a:gd name="T28" fmla="*/ 172 w 246"/>
                <a:gd name="T29" fmla="*/ 185 h 352"/>
                <a:gd name="T30" fmla="*/ 172 w 246"/>
                <a:gd name="T31" fmla="*/ 287 h 352"/>
                <a:gd name="T32" fmla="*/ 167 w 246"/>
                <a:gd name="T33" fmla="*/ 306 h 352"/>
                <a:gd name="T34" fmla="*/ 108 w 246"/>
                <a:gd name="T35" fmla="*/ 341 h 352"/>
                <a:gd name="T36" fmla="*/ 56 w 246"/>
                <a:gd name="T37" fmla="*/ 309 h 352"/>
                <a:gd name="T38" fmla="*/ 41 w 246"/>
                <a:gd name="T39" fmla="*/ 239 h 352"/>
                <a:gd name="T40" fmla="*/ 57 w 246"/>
                <a:gd name="T41" fmla="*/ 169 h 352"/>
                <a:gd name="T42" fmla="*/ 113 w 246"/>
                <a:gd name="T43" fmla="*/ 137 h 352"/>
                <a:gd name="T44" fmla="*/ 167 w 246"/>
                <a:gd name="T45" fmla="*/ 167 h 352"/>
                <a:gd name="T46" fmla="*/ 172 w 246"/>
                <a:gd name="T47" fmla="*/ 185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352">
                  <a:moveTo>
                    <a:pt x="172" y="319"/>
                  </a:moveTo>
                  <a:lnTo>
                    <a:pt x="172" y="352"/>
                  </a:lnTo>
                  <a:lnTo>
                    <a:pt x="246" y="346"/>
                  </a:lnTo>
                  <a:lnTo>
                    <a:pt x="246" y="331"/>
                  </a:lnTo>
                  <a:cubicBezTo>
                    <a:pt x="211" y="331"/>
                    <a:pt x="207" y="327"/>
                    <a:pt x="207" y="303"/>
                  </a:cubicBezTo>
                  <a:lnTo>
                    <a:pt x="207" y="0"/>
                  </a:lnTo>
                  <a:lnTo>
                    <a:pt x="135" y="5"/>
                  </a:lnTo>
                  <a:lnTo>
                    <a:pt x="135" y="21"/>
                  </a:lnTo>
                  <a:cubicBezTo>
                    <a:pt x="170" y="21"/>
                    <a:pt x="174" y="24"/>
                    <a:pt x="174" y="49"/>
                  </a:cubicBezTo>
                  <a:lnTo>
                    <a:pt x="174" y="157"/>
                  </a:lnTo>
                  <a:cubicBezTo>
                    <a:pt x="160" y="139"/>
                    <a:pt x="138" y="126"/>
                    <a:pt x="111" y="126"/>
                  </a:cubicBezTo>
                  <a:cubicBezTo>
                    <a:pt x="52" y="126"/>
                    <a:pt x="0" y="175"/>
                    <a:pt x="0" y="239"/>
                  </a:cubicBezTo>
                  <a:cubicBezTo>
                    <a:pt x="0" y="302"/>
                    <a:pt x="49" y="352"/>
                    <a:pt x="106" y="352"/>
                  </a:cubicBezTo>
                  <a:cubicBezTo>
                    <a:pt x="138" y="352"/>
                    <a:pt x="160" y="335"/>
                    <a:pt x="172" y="319"/>
                  </a:cubicBezTo>
                  <a:close/>
                  <a:moveTo>
                    <a:pt x="172" y="185"/>
                  </a:moveTo>
                  <a:lnTo>
                    <a:pt x="172" y="287"/>
                  </a:lnTo>
                  <a:cubicBezTo>
                    <a:pt x="172" y="296"/>
                    <a:pt x="172" y="297"/>
                    <a:pt x="167" y="306"/>
                  </a:cubicBezTo>
                  <a:cubicBezTo>
                    <a:pt x="152" y="330"/>
                    <a:pt x="130" y="341"/>
                    <a:pt x="108" y="341"/>
                  </a:cubicBezTo>
                  <a:cubicBezTo>
                    <a:pt x="86" y="341"/>
                    <a:pt x="68" y="328"/>
                    <a:pt x="56" y="309"/>
                  </a:cubicBezTo>
                  <a:cubicBezTo>
                    <a:pt x="43" y="288"/>
                    <a:pt x="41" y="260"/>
                    <a:pt x="41" y="239"/>
                  </a:cubicBezTo>
                  <a:cubicBezTo>
                    <a:pt x="41" y="221"/>
                    <a:pt x="42" y="191"/>
                    <a:pt x="57" y="169"/>
                  </a:cubicBezTo>
                  <a:cubicBezTo>
                    <a:pt x="67" y="153"/>
                    <a:pt x="86" y="137"/>
                    <a:pt x="113" y="137"/>
                  </a:cubicBezTo>
                  <a:cubicBezTo>
                    <a:pt x="131" y="137"/>
                    <a:pt x="152" y="144"/>
                    <a:pt x="167" y="167"/>
                  </a:cubicBezTo>
                  <a:cubicBezTo>
                    <a:pt x="172" y="175"/>
                    <a:pt x="172" y="176"/>
                    <a:pt x="172" y="18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Freeform 253">
              <a:extLst>
                <a:ext uri="{FF2B5EF4-FFF2-40B4-BE49-F238E27FC236}">
                  <a16:creationId xmlns:a16="http://schemas.microsoft.com/office/drawing/2014/main" id="{21E0CA41-02DE-4F8C-ADCC-D0204A17C984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14371639" y="7180262"/>
              <a:ext cx="127000" cy="582613"/>
            </a:xfrm>
            <a:custGeom>
              <a:avLst/>
              <a:gdLst>
                <a:gd name="T0" fmla="*/ 115 w 115"/>
                <a:gd name="T1" fmla="*/ 249 h 499"/>
                <a:gd name="T2" fmla="*/ 82 w 115"/>
                <a:gd name="T3" fmla="*/ 94 h 499"/>
                <a:gd name="T4" fmla="*/ 5 w 115"/>
                <a:gd name="T5" fmla="*/ 0 h 499"/>
                <a:gd name="T6" fmla="*/ 0 w 115"/>
                <a:gd name="T7" fmla="*/ 5 h 499"/>
                <a:gd name="T8" fmla="*/ 9 w 115"/>
                <a:gd name="T9" fmla="*/ 16 h 499"/>
                <a:gd name="T10" fmla="*/ 86 w 115"/>
                <a:gd name="T11" fmla="*/ 249 h 499"/>
                <a:gd name="T12" fmla="*/ 6 w 115"/>
                <a:gd name="T13" fmla="*/ 485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2 h 499"/>
                <a:gd name="T20" fmla="*/ 115 w 115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49"/>
                  </a:moveTo>
                  <a:cubicBezTo>
                    <a:pt x="115" y="211"/>
                    <a:pt x="110" y="150"/>
                    <a:pt x="82" y="94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6"/>
                  </a:cubicBezTo>
                  <a:cubicBezTo>
                    <a:pt x="58" y="66"/>
                    <a:pt x="86" y="145"/>
                    <a:pt x="86" y="249"/>
                  </a:cubicBezTo>
                  <a:cubicBezTo>
                    <a:pt x="86" y="335"/>
                    <a:pt x="68" y="423"/>
                    <a:pt x="6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09" y="347"/>
                    <a:pt x="115" y="291"/>
                    <a:pt x="115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Rectangle 254">
              <a:extLst>
                <a:ext uri="{FF2B5EF4-FFF2-40B4-BE49-F238E27FC236}">
                  <a16:creationId xmlns:a16="http://schemas.microsoft.com/office/drawing/2014/main" id="{C46E6419-5493-4230-8F47-E8B01D1B1D9A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415714" y="7853362"/>
              <a:ext cx="3740150" cy="238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" name="Freeform 255">
              <a:extLst>
                <a:ext uri="{FF2B5EF4-FFF2-40B4-BE49-F238E27FC236}">
                  <a16:creationId xmlns:a16="http://schemas.microsoft.com/office/drawing/2014/main" id="{090D29FD-108C-4FA4-AA41-CB4829FC2BED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11437939" y="8010525"/>
              <a:ext cx="466725" cy="396875"/>
            </a:xfrm>
            <a:custGeom>
              <a:avLst/>
              <a:gdLst>
                <a:gd name="T0" fmla="*/ 361 w 420"/>
                <a:gd name="T1" fmla="*/ 39 h 341"/>
                <a:gd name="T2" fmla="*/ 403 w 420"/>
                <a:gd name="T3" fmla="*/ 16 h 341"/>
                <a:gd name="T4" fmla="*/ 420 w 420"/>
                <a:gd name="T5" fmla="*/ 6 h 341"/>
                <a:gd name="T6" fmla="*/ 413 w 420"/>
                <a:gd name="T7" fmla="*/ 0 h 341"/>
                <a:gd name="T8" fmla="*/ 349 w 420"/>
                <a:gd name="T9" fmla="*/ 2 h 341"/>
                <a:gd name="T10" fmla="*/ 285 w 420"/>
                <a:gd name="T11" fmla="*/ 0 h 341"/>
                <a:gd name="T12" fmla="*/ 275 w 420"/>
                <a:gd name="T13" fmla="*/ 10 h 341"/>
                <a:gd name="T14" fmla="*/ 289 w 420"/>
                <a:gd name="T15" fmla="*/ 16 h 341"/>
                <a:gd name="T16" fmla="*/ 308 w 420"/>
                <a:gd name="T17" fmla="*/ 17 h 341"/>
                <a:gd name="T18" fmla="*/ 321 w 420"/>
                <a:gd name="T19" fmla="*/ 25 h 341"/>
                <a:gd name="T20" fmla="*/ 319 w 420"/>
                <a:gd name="T21" fmla="*/ 34 h 341"/>
                <a:gd name="T22" fmla="*/ 290 w 420"/>
                <a:gd name="T23" fmla="*/ 156 h 341"/>
                <a:gd name="T24" fmla="*/ 137 w 420"/>
                <a:gd name="T25" fmla="*/ 156 h 341"/>
                <a:gd name="T26" fmla="*/ 167 w 420"/>
                <a:gd name="T27" fmla="*/ 39 h 341"/>
                <a:gd name="T28" fmla="*/ 209 w 420"/>
                <a:gd name="T29" fmla="*/ 16 h 341"/>
                <a:gd name="T30" fmla="*/ 226 w 420"/>
                <a:gd name="T31" fmla="*/ 6 h 341"/>
                <a:gd name="T32" fmla="*/ 219 w 420"/>
                <a:gd name="T33" fmla="*/ 0 h 341"/>
                <a:gd name="T34" fmla="*/ 155 w 420"/>
                <a:gd name="T35" fmla="*/ 2 h 341"/>
                <a:gd name="T36" fmla="*/ 91 w 420"/>
                <a:gd name="T37" fmla="*/ 0 h 341"/>
                <a:gd name="T38" fmla="*/ 81 w 420"/>
                <a:gd name="T39" fmla="*/ 10 h 341"/>
                <a:gd name="T40" fmla="*/ 95 w 420"/>
                <a:gd name="T41" fmla="*/ 16 h 341"/>
                <a:gd name="T42" fmla="*/ 114 w 420"/>
                <a:gd name="T43" fmla="*/ 17 h 341"/>
                <a:gd name="T44" fmla="*/ 127 w 420"/>
                <a:gd name="T45" fmla="*/ 25 h 341"/>
                <a:gd name="T46" fmla="*/ 125 w 420"/>
                <a:gd name="T47" fmla="*/ 34 h 341"/>
                <a:gd name="T48" fmla="*/ 59 w 420"/>
                <a:gd name="T49" fmla="*/ 302 h 341"/>
                <a:gd name="T50" fmla="*/ 13 w 420"/>
                <a:gd name="T51" fmla="*/ 326 h 341"/>
                <a:gd name="T52" fmla="*/ 0 w 420"/>
                <a:gd name="T53" fmla="*/ 336 h 341"/>
                <a:gd name="T54" fmla="*/ 7 w 420"/>
                <a:gd name="T55" fmla="*/ 341 h 341"/>
                <a:gd name="T56" fmla="*/ 70 w 420"/>
                <a:gd name="T57" fmla="*/ 340 h 341"/>
                <a:gd name="T58" fmla="*/ 102 w 420"/>
                <a:gd name="T59" fmla="*/ 340 h 341"/>
                <a:gd name="T60" fmla="*/ 134 w 420"/>
                <a:gd name="T61" fmla="*/ 341 h 341"/>
                <a:gd name="T62" fmla="*/ 144 w 420"/>
                <a:gd name="T63" fmla="*/ 331 h 341"/>
                <a:gd name="T64" fmla="*/ 130 w 420"/>
                <a:gd name="T65" fmla="*/ 326 h 341"/>
                <a:gd name="T66" fmla="*/ 98 w 420"/>
                <a:gd name="T67" fmla="*/ 317 h 341"/>
                <a:gd name="T68" fmla="*/ 100 w 420"/>
                <a:gd name="T69" fmla="*/ 308 h 341"/>
                <a:gd name="T70" fmla="*/ 133 w 420"/>
                <a:gd name="T71" fmla="*/ 171 h 341"/>
                <a:gd name="T72" fmla="*/ 286 w 420"/>
                <a:gd name="T73" fmla="*/ 171 h 341"/>
                <a:gd name="T74" fmla="*/ 251 w 420"/>
                <a:gd name="T75" fmla="*/ 309 h 341"/>
                <a:gd name="T76" fmla="*/ 206 w 420"/>
                <a:gd name="T77" fmla="*/ 326 h 341"/>
                <a:gd name="T78" fmla="*/ 194 w 420"/>
                <a:gd name="T79" fmla="*/ 336 h 341"/>
                <a:gd name="T80" fmla="*/ 201 w 420"/>
                <a:gd name="T81" fmla="*/ 341 h 341"/>
                <a:gd name="T82" fmla="*/ 264 w 420"/>
                <a:gd name="T83" fmla="*/ 340 h 341"/>
                <a:gd name="T84" fmla="*/ 296 w 420"/>
                <a:gd name="T85" fmla="*/ 340 h 341"/>
                <a:gd name="T86" fmla="*/ 328 w 420"/>
                <a:gd name="T87" fmla="*/ 341 h 341"/>
                <a:gd name="T88" fmla="*/ 338 w 420"/>
                <a:gd name="T89" fmla="*/ 331 h 341"/>
                <a:gd name="T90" fmla="*/ 324 w 420"/>
                <a:gd name="T91" fmla="*/ 326 h 341"/>
                <a:gd name="T92" fmla="*/ 292 w 420"/>
                <a:gd name="T93" fmla="*/ 317 h 341"/>
                <a:gd name="T94" fmla="*/ 294 w 420"/>
                <a:gd name="T95" fmla="*/ 308 h 341"/>
                <a:gd name="T96" fmla="*/ 361 w 420"/>
                <a:gd name="T97" fmla="*/ 3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0" h="341">
                  <a:moveTo>
                    <a:pt x="361" y="39"/>
                  </a:moveTo>
                  <a:cubicBezTo>
                    <a:pt x="365" y="21"/>
                    <a:pt x="366" y="16"/>
                    <a:pt x="403" y="16"/>
                  </a:cubicBezTo>
                  <a:cubicBezTo>
                    <a:pt x="416" y="16"/>
                    <a:pt x="420" y="16"/>
                    <a:pt x="420" y="6"/>
                  </a:cubicBezTo>
                  <a:cubicBezTo>
                    <a:pt x="420" y="0"/>
                    <a:pt x="414" y="0"/>
                    <a:pt x="413" y="0"/>
                  </a:cubicBezTo>
                  <a:cubicBezTo>
                    <a:pt x="399" y="0"/>
                    <a:pt x="363" y="2"/>
                    <a:pt x="349" y="2"/>
                  </a:cubicBezTo>
                  <a:cubicBezTo>
                    <a:pt x="334" y="2"/>
                    <a:pt x="299" y="0"/>
                    <a:pt x="285" y="0"/>
                  </a:cubicBezTo>
                  <a:cubicBezTo>
                    <a:pt x="281" y="0"/>
                    <a:pt x="275" y="0"/>
                    <a:pt x="275" y="10"/>
                  </a:cubicBezTo>
                  <a:cubicBezTo>
                    <a:pt x="275" y="16"/>
                    <a:pt x="280" y="16"/>
                    <a:pt x="289" y="16"/>
                  </a:cubicBezTo>
                  <a:cubicBezTo>
                    <a:pt x="290" y="16"/>
                    <a:pt x="299" y="16"/>
                    <a:pt x="308" y="17"/>
                  </a:cubicBezTo>
                  <a:cubicBezTo>
                    <a:pt x="317" y="18"/>
                    <a:pt x="321" y="18"/>
                    <a:pt x="321" y="25"/>
                  </a:cubicBezTo>
                  <a:cubicBezTo>
                    <a:pt x="321" y="27"/>
                    <a:pt x="321" y="28"/>
                    <a:pt x="319" y="34"/>
                  </a:cubicBezTo>
                  <a:lnTo>
                    <a:pt x="290" y="156"/>
                  </a:lnTo>
                  <a:lnTo>
                    <a:pt x="137" y="156"/>
                  </a:lnTo>
                  <a:lnTo>
                    <a:pt x="167" y="39"/>
                  </a:lnTo>
                  <a:cubicBezTo>
                    <a:pt x="171" y="21"/>
                    <a:pt x="173" y="16"/>
                    <a:pt x="209" y="16"/>
                  </a:cubicBezTo>
                  <a:cubicBezTo>
                    <a:pt x="222" y="16"/>
                    <a:pt x="226" y="16"/>
                    <a:pt x="226" y="6"/>
                  </a:cubicBezTo>
                  <a:cubicBezTo>
                    <a:pt x="226" y="0"/>
                    <a:pt x="220" y="0"/>
                    <a:pt x="219" y="0"/>
                  </a:cubicBezTo>
                  <a:cubicBezTo>
                    <a:pt x="205" y="0"/>
                    <a:pt x="169" y="2"/>
                    <a:pt x="155" y="2"/>
                  </a:cubicBezTo>
                  <a:cubicBezTo>
                    <a:pt x="140" y="2"/>
                    <a:pt x="105" y="0"/>
                    <a:pt x="91" y="0"/>
                  </a:cubicBezTo>
                  <a:cubicBezTo>
                    <a:pt x="87" y="0"/>
                    <a:pt x="81" y="0"/>
                    <a:pt x="81" y="10"/>
                  </a:cubicBezTo>
                  <a:cubicBezTo>
                    <a:pt x="81" y="16"/>
                    <a:pt x="86" y="16"/>
                    <a:pt x="95" y="16"/>
                  </a:cubicBezTo>
                  <a:cubicBezTo>
                    <a:pt x="96" y="16"/>
                    <a:pt x="106" y="16"/>
                    <a:pt x="114" y="17"/>
                  </a:cubicBezTo>
                  <a:cubicBezTo>
                    <a:pt x="123" y="18"/>
                    <a:pt x="127" y="18"/>
                    <a:pt x="127" y="25"/>
                  </a:cubicBezTo>
                  <a:cubicBezTo>
                    <a:pt x="127" y="27"/>
                    <a:pt x="127" y="28"/>
                    <a:pt x="125" y="34"/>
                  </a:cubicBezTo>
                  <a:lnTo>
                    <a:pt x="59" y="302"/>
                  </a:lnTo>
                  <a:cubicBezTo>
                    <a:pt x="54" y="322"/>
                    <a:pt x="53" y="326"/>
                    <a:pt x="13" y="326"/>
                  </a:cubicBezTo>
                  <a:cubicBezTo>
                    <a:pt x="4" y="326"/>
                    <a:pt x="0" y="326"/>
                    <a:pt x="0" y="336"/>
                  </a:cubicBezTo>
                  <a:cubicBezTo>
                    <a:pt x="0" y="341"/>
                    <a:pt x="6" y="341"/>
                    <a:pt x="7" y="341"/>
                  </a:cubicBezTo>
                  <a:cubicBezTo>
                    <a:pt x="21" y="341"/>
                    <a:pt x="56" y="340"/>
                    <a:pt x="70" y="340"/>
                  </a:cubicBezTo>
                  <a:cubicBezTo>
                    <a:pt x="81" y="340"/>
                    <a:pt x="92" y="340"/>
                    <a:pt x="102" y="340"/>
                  </a:cubicBezTo>
                  <a:cubicBezTo>
                    <a:pt x="113" y="340"/>
                    <a:pt x="124" y="341"/>
                    <a:pt x="134" y="341"/>
                  </a:cubicBezTo>
                  <a:cubicBezTo>
                    <a:pt x="138" y="341"/>
                    <a:pt x="144" y="341"/>
                    <a:pt x="144" y="331"/>
                  </a:cubicBezTo>
                  <a:cubicBezTo>
                    <a:pt x="144" y="326"/>
                    <a:pt x="140" y="326"/>
                    <a:pt x="130" y="326"/>
                  </a:cubicBezTo>
                  <a:cubicBezTo>
                    <a:pt x="112" y="326"/>
                    <a:pt x="98" y="326"/>
                    <a:pt x="98" y="317"/>
                  </a:cubicBezTo>
                  <a:cubicBezTo>
                    <a:pt x="98" y="314"/>
                    <a:pt x="99" y="311"/>
                    <a:pt x="100" y="308"/>
                  </a:cubicBezTo>
                  <a:lnTo>
                    <a:pt x="133" y="171"/>
                  </a:lnTo>
                  <a:lnTo>
                    <a:pt x="286" y="171"/>
                  </a:lnTo>
                  <a:cubicBezTo>
                    <a:pt x="265" y="254"/>
                    <a:pt x="253" y="302"/>
                    <a:pt x="251" y="309"/>
                  </a:cubicBezTo>
                  <a:cubicBezTo>
                    <a:pt x="246" y="325"/>
                    <a:pt x="237" y="326"/>
                    <a:pt x="206" y="326"/>
                  </a:cubicBezTo>
                  <a:cubicBezTo>
                    <a:pt x="198" y="326"/>
                    <a:pt x="194" y="326"/>
                    <a:pt x="194" y="336"/>
                  </a:cubicBezTo>
                  <a:cubicBezTo>
                    <a:pt x="194" y="341"/>
                    <a:pt x="200" y="341"/>
                    <a:pt x="201" y="341"/>
                  </a:cubicBezTo>
                  <a:cubicBezTo>
                    <a:pt x="215" y="341"/>
                    <a:pt x="250" y="340"/>
                    <a:pt x="264" y="340"/>
                  </a:cubicBezTo>
                  <a:cubicBezTo>
                    <a:pt x="275" y="340"/>
                    <a:pt x="286" y="340"/>
                    <a:pt x="296" y="340"/>
                  </a:cubicBezTo>
                  <a:cubicBezTo>
                    <a:pt x="307" y="340"/>
                    <a:pt x="318" y="341"/>
                    <a:pt x="328" y="341"/>
                  </a:cubicBezTo>
                  <a:cubicBezTo>
                    <a:pt x="332" y="341"/>
                    <a:pt x="338" y="341"/>
                    <a:pt x="338" y="331"/>
                  </a:cubicBezTo>
                  <a:cubicBezTo>
                    <a:pt x="338" y="326"/>
                    <a:pt x="334" y="326"/>
                    <a:pt x="324" y="326"/>
                  </a:cubicBezTo>
                  <a:cubicBezTo>
                    <a:pt x="306" y="326"/>
                    <a:pt x="292" y="326"/>
                    <a:pt x="292" y="317"/>
                  </a:cubicBezTo>
                  <a:cubicBezTo>
                    <a:pt x="292" y="314"/>
                    <a:pt x="293" y="311"/>
                    <a:pt x="294" y="308"/>
                  </a:cubicBezTo>
                  <a:lnTo>
                    <a:pt x="361" y="3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" name="Freeform 256">
              <a:extLst>
                <a:ext uri="{FF2B5EF4-FFF2-40B4-BE49-F238E27FC236}">
                  <a16:creationId xmlns:a16="http://schemas.microsoft.com/office/drawing/2014/main" id="{2375CA1D-2192-4B0C-931D-B11AD21548F0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11976101" y="7972425"/>
              <a:ext cx="128588" cy="581025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49 h 499"/>
                <a:gd name="T6" fmla="*/ 109 w 116"/>
                <a:gd name="T7" fmla="*/ 13 h 499"/>
                <a:gd name="T8" fmla="*/ 116 w 116"/>
                <a:gd name="T9" fmla="*/ 5 h 499"/>
                <a:gd name="T10" fmla="*/ 111 w 116"/>
                <a:gd name="T11" fmla="*/ 0 h 499"/>
                <a:gd name="T12" fmla="*/ 32 w 116"/>
                <a:gd name="T13" fmla="*/ 97 h 499"/>
                <a:gd name="T14" fmla="*/ 0 w 116"/>
                <a:gd name="T15" fmla="*/ 249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7" y="483"/>
                  </a:cubicBezTo>
                  <a:cubicBezTo>
                    <a:pt x="45" y="420"/>
                    <a:pt x="29" y="326"/>
                    <a:pt x="29" y="249"/>
                  </a:cubicBezTo>
                  <a:cubicBezTo>
                    <a:pt x="29" y="163"/>
                    <a:pt x="48" y="76"/>
                    <a:pt x="109" y="13"/>
                  </a:cubicBezTo>
                  <a:cubicBezTo>
                    <a:pt x="116" y="7"/>
                    <a:pt x="116" y="6"/>
                    <a:pt x="116" y="5"/>
                  </a:cubicBezTo>
                  <a:cubicBezTo>
                    <a:pt x="116" y="1"/>
                    <a:pt x="114" y="0"/>
                    <a:pt x="111" y="0"/>
                  </a:cubicBezTo>
                  <a:cubicBezTo>
                    <a:pt x="106" y="0"/>
                    <a:pt x="61" y="34"/>
                    <a:pt x="32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6" y="349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Freeform 257">
              <a:extLst>
                <a:ext uri="{FF2B5EF4-FFF2-40B4-BE49-F238E27FC236}">
                  <a16:creationId xmlns:a16="http://schemas.microsoft.com/office/drawing/2014/main" id="{B89E0E59-5192-4D40-B681-F8CFB5BDF7F5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12187239" y="8021637"/>
              <a:ext cx="182563" cy="385763"/>
            </a:xfrm>
            <a:custGeom>
              <a:avLst/>
              <a:gdLst>
                <a:gd name="T0" fmla="*/ 102 w 165"/>
                <a:gd name="T1" fmla="*/ 13 h 332"/>
                <a:gd name="T2" fmla="*/ 91 w 165"/>
                <a:gd name="T3" fmla="*/ 0 h 332"/>
                <a:gd name="T4" fmla="*/ 0 w 165"/>
                <a:gd name="T5" fmla="*/ 32 h 332"/>
                <a:gd name="T6" fmla="*/ 0 w 165"/>
                <a:gd name="T7" fmla="*/ 47 h 332"/>
                <a:gd name="T8" fmla="*/ 65 w 165"/>
                <a:gd name="T9" fmla="*/ 34 h 332"/>
                <a:gd name="T10" fmla="*/ 65 w 165"/>
                <a:gd name="T11" fmla="*/ 293 h 332"/>
                <a:gd name="T12" fmla="*/ 19 w 165"/>
                <a:gd name="T13" fmla="*/ 317 h 332"/>
                <a:gd name="T14" fmla="*/ 3 w 165"/>
                <a:gd name="T15" fmla="*/ 317 h 332"/>
                <a:gd name="T16" fmla="*/ 3 w 165"/>
                <a:gd name="T17" fmla="*/ 332 h 332"/>
                <a:gd name="T18" fmla="*/ 84 w 165"/>
                <a:gd name="T19" fmla="*/ 331 h 332"/>
                <a:gd name="T20" fmla="*/ 165 w 165"/>
                <a:gd name="T21" fmla="*/ 332 h 332"/>
                <a:gd name="T22" fmla="*/ 165 w 165"/>
                <a:gd name="T23" fmla="*/ 317 h 332"/>
                <a:gd name="T24" fmla="*/ 149 w 165"/>
                <a:gd name="T25" fmla="*/ 317 h 332"/>
                <a:gd name="T26" fmla="*/ 102 w 165"/>
                <a:gd name="T27" fmla="*/ 293 h 332"/>
                <a:gd name="T28" fmla="*/ 102 w 165"/>
                <a:gd name="T29" fmla="*/ 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332">
                  <a:moveTo>
                    <a:pt x="102" y="13"/>
                  </a:moveTo>
                  <a:cubicBezTo>
                    <a:pt x="102" y="1"/>
                    <a:pt x="102" y="0"/>
                    <a:pt x="91" y="0"/>
                  </a:cubicBezTo>
                  <a:cubicBezTo>
                    <a:pt x="60" y="32"/>
                    <a:pt x="16" y="32"/>
                    <a:pt x="0" y="32"/>
                  </a:cubicBezTo>
                  <a:lnTo>
                    <a:pt x="0" y="47"/>
                  </a:lnTo>
                  <a:cubicBezTo>
                    <a:pt x="10" y="47"/>
                    <a:pt x="39" y="47"/>
                    <a:pt x="65" y="34"/>
                  </a:cubicBezTo>
                  <a:lnTo>
                    <a:pt x="65" y="293"/>
                  </a:lnTo>
                  <a:cubicBezTo>
                    <a:pt x="65" y="311"/>
                    <a:pt x="64" y="317"/>
                    <a:pt x="19" y="317"/>
                  </a:cubicBezTo>
                  <a:lnTo>
                    <a:pt x="3" y="317"/>
                  </a:lnTo>
                  <a:lnTo>
                    <a:pt x="3" y="332"/>
                  </a:lnTo>
                  <a:cubicBezTo>
                    <a:pt x="20" y="331"/>
                    <a:pt x="64" y="331"/>
                    <a:pt x="84" y="331"/>
                  </a:cubicBezTo>
                  <a:cubicBezTo>
                    <a:pt x="104" y="331"/>
                    <a:pt x="147" y="331"/>
                    <a:pt x="165" y="332"/>
                  </a:cubicBezTo>
                  <a:lnTo>
                    <a:pt x="165" y="317"/>
                  </a:lnTo>
                  <a:lnTo>
                    <a:pt x="149" y="317"/>
                  </a:lnTo>
                  <a:cubicBezTo>
                    <a:pt x="104" y="317"/>
                    <a:pt x="102" y="311"/>
                    <a:pt x="102" y="293"/>
                  </a:cubicBezTo>
                  <a:lnTo>
                    <a:pt x="102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Freeform 258">
              <a:extLst>
                <a:ext uri="{FF2B5EF4-FFF2-40B4-BE49-F238E27FC236}">
                  <a16:creationId xmlns:a16="http://schemas.microsoft.com/office/drawing/2014/main" id="{1B4DAF46-60F2-434B-8DC1-539D91193C12}"/>
                </a:ext>
              </a:extLst>
            </p:cNvPr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12615864" y="8158162"/>
              <a:ext cx="58738" cy="249238"/>
            </a:xfrm>
            <a:custGeom>
              <a:avLst/>
              <a:gdLst>
                <a:gd name="T0" fmla="*/ 53 w 53"/>
                <a:gd name="T1" fmla="*/ 26 h 215"/>
                <a:gd name="T2" fmla="*/ 27 w 53"/>
                <a:gd name="T3" fmla="*/ 0 h 215"/>
                <a:gd name="T4" fmla="*/ 0 w 53"/>
                <a:gd name="T5" fmla="*/ 26 h 215"/>
                <a:gd name="T6" fmla="*/ 27 w 53"/>
                <a:gd name="T7" fmla="*/ 53 h 215"/>
                <a:gd name="T8" fmla="*/ 53 w 53"/>
                <a:gd name="T9" fmla="*/ 26 h 215"/>
                <a:gd name="T10" fmla="*/ 53 w 53"/>
                <a:gd name="T11" fmla="*/ 189 h 215"/>
                <a:gd name="T12" fmla="*/ 27 w 53"/>
                <a:gd name="T13" fmla="*/ 162 h 215"/>
                <a:gd name="T14" fmla="*/ 0 w 53"/>
                <a:gd name="T15" fmla="*/ 189 h 215"/>
                <a:gd name="T16" fmla="*/ 27 w 53"/>
                <a:gd name="T17" fmla="*/ 215 h 215"/>
                <a:gd name="T18" fmla="*/ 53 w 53"/>
                <a:gd name="T19" fmla="*/ 18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15">
                  <a:moveTo>
                    <a:pt x="53" y="26"/>
                  </a:moveTo>
                  <a:cubicBezTo>
                    <a:pt x="53" y="12"/>
                    <a:pt x="41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1" y="53"/>
                    <a:pt x="53" y="41"/>
                    <a:pt x="53" y="26"/>
                  </a:cubicBezTo>
                  <a:close/>
                  <a:moveTo>
                    <a:pt x="53" y="189"/>
                  </a:moveTo>
                  <a:cubicBezTo>
                    <a:pt x="53" y="174"/>
                    <a:pt x="41" y="162"/>
                    <a:pt x="27" y="162"/>
                  </a:cubicBezTo>
                  <a:cubicBezTo>
                    <a:pt x="12" y="162"/>
                    <a:pt x="0" y="174"/>
                    <a:pt x="0" y="189"/>
                  </a:cubicBezTo>
                  <a:cubicBezTo>
                    <a:pt x="0" y="203"/>
                    <a:pt x="12" y="215"/>
                    <a:pt x="27" y="215"/>
                  </a:cubicBezTo>
                  <a:cubicBezTo>
                    <a:pt x="41" y="215"/>
                    <a:pt x="53" y="203"/>
                    <a:pt x="53" y="18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Freeform 259">
              <a:extLst>
                <a:ext uri="{FF2B5EF4-FFF2-40B4-BE49-F238E27FC236}">
                  <a16:creationId xmlns:a16="http://schemas.microsoft.com/office/drawing/2014/main" id="{9D5A13A2-9756-4AEA-95B4-4CC5214958E0}"/>
                </a:ext>
              </a:extLst>
            </p:cNvPr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12892089" y="8148637"/>
              <a:ext cx="214313" cy="266700"/>
            </a:xfrm>
            <a:custGeom>
              <a:avLst/>
              <a:gdLst>
                <a:gd name="T0" fmla="*/ 42 w 193"/>
                <a:gd name="T1" fmla="*/ 97 h 229"/>
                <a:gd name="T2" fmla="*/ 104 w 193"/>
                <a:gd name="T3" fmla="*/ 11 h 229"/>
                <a:gd name="T4" fmla="*/ 160 w 193"/>
                <a:gd name="T5" fmla="*/ 97 h 229"/>
                <a:gd name="T6" fmla="*/ 42 w 193"/>
                <a:gd name="T7" fmla="*/ 97 h 229"/>
                <a:gd name="T8" fmla="*/ 41 w 193"/>
                <a:gd name="T9" fmla="*/ 108 h 229"/>
                <a:gd name="T10" fmla="*/ 181 w 193"/>
                <a:gd name="T11" fmla="*/ 108 h 229"/>
                <a:gd name="T12" fmla="*/ 193 w 193"/>
                <a:gd name="T13" fmla="*/ 97 h 229"/>
                <a:gd name="T14" fmla="*/ 104 w 193"/>
                <a:gd name="T15" fmla="*/ 0 h 229"/>
                <a:gd name="T16" fmla="*/ 0 w 193"/>
                <a:gd name="T17" fmla="*/ 113 h 229"/>
                <a:gd name="T18" fmla="*/ 110 w 193"/>
                <a:gd name="T19" fmla="*/ 229 h 229"/>
                <a:gd name="T20" fmla="*/ 193 w 193"/>
                <a:gd name="T21" fmla="*/ 164 h 229"/>
                <a:gd name="T22" fmla="*/ 187 w 193"/>
                <a:gd name="T23" fmla="*/ 158 h 229"/>
                <a:gd name="T24" fmla="*/ 180 w 193"/>
                <a:gd name="T25" fmla="*/ 165 h 229"/>
                <a:gd name="T26" fmla="*/ 113 w 193"/>
                <a:gd name="T27" fmla="*/ 216 h 229"/>
                <a:gd name="T28" fmla="*/ 56 w 193"/>
                <a:gd name="T29" fmla="*/ 183 h 229"/>
                <a:gd name="T30" fmla="*/ 41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7"/>
                  </a:moveTo>
                  <a:cubicBezTo>
                    <a:pt x="45" y="23"/>
                    <a:pt x="87" y="11"/>
                    <a:pt x="104" y="11"/>
                  </a:cubicBezTo>
                  <a:cubicBezTo>
                    <a:pt x="155" y="11"/>
                    <a:pt x="160" y="78"/>
                    <a:pt x="160" y="97"/>
                  </a:cubicBezTo>
                  <a:lnTo>
                    <a:pt x="42" y="97"/>
                  </a:lnTo>
                  <a:close/>
                  <a:moveTo>
                    <a:pt x="41" y="108"/>
                  </a:moveTo>
                  <a:lnTo>
                    <a:pt x="181" y="108"/>
                  </a:lnTo>
                  <a:cubicBezTo>
                    <a:pt x="192" y="108"/>
                    <a:pt x="193" y="108"/>
                    <a:pt x="193" y="97"/>
                  </a:cubicBezTo>
                  <a:cubicBezTo>
                    <a:pt x="193" y="48"/>
                    <a:pt x="166" y="0"/>
                    <a:pt x="104" y="0"/>
                  </a:cubicBezTo>
                  <a:cubicBezTo>
                    <a:pt x="46" y="0"/>
                    <a:pt x="0" y="51"/>
                    <a:pt x="0" y="113"/>
                  </a:cubicBezTo>
                  <a:cubicBezTo>
                    <a:pt x="0" y="180"/>
                    <a:pt x="52" y="229"/>
                    <a:pt x="110" y="229"/>
                  </a:cubicBezTo>
                  <a:cubicBezTo>
                    <a:pt x="171" y="229"/>
                    <a:pt x="193" y="173"/>
                    <a:pt x="193" y="164"/>
                  </a:cubicBezTo>
                  <a:cubicBezTo>
                    <a:pt x="193" y="159"/>
                    <a:pt x="189" y="158"/>
                    <a:pt x="187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3" y="216"/>
                    <a:pt x="118" y="216"/>
                    <a:pt x="113" y="216"/>
                  </a:cubicBezTo>
                  <a:cubicBezTo>
                    <a:pt x="88" y="216"/>
                    <a:pt x="68" y="201"/>
                    <a:pt x="56" y="183"/>
                  </a:cubicBezTo>
                  <a:cubicBezTo>
                    <a:pt x="41" y="159"/>
                    <a:pt x="41" y="126"/>
                    <a:pt x="41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Freeform 260">
              <a:extLst>
                <a:ext uri="{FF2B5EF4-FFF2-40B4-BE49-F238E27FC236}">
                  <a16:creationId xmlns:a16="http://schemas.microsoft.com/office/drawing/2014/main" id="{F0486F7B-0E48-421B-8673-5D5394ED748C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13139739" y="8151812"/>
              <a:ext cx="279400" cy="255588"/>
            </a:xfrm>
            <a:custGeom>
              <a:avLst/>
              <a:gdLst>
                <a:gd name="T0" fmla="*/ 39 w 251"/>
                <a:gd name="T1" fmla="*/ 48 h 220"/>
                <a:gd name="T2" fmla="*/ 39 w 251"/>
                <a:gd name="T3" fmla="*/ 182 h 220"/>
                <a:gd name="T4" fmla="*/ 0 w 251"/>
                <a:gd name="T5" fmla="*/ 205 h 220"/>
                <a:gd name="T6" fmla="*/ 0 w 251"/>
                <a:gd name="T7" fmla="*/ 220 h 220"/>
                <a:gd name="T8" fmla="*/ 57 w 251"/>
                <a:gd name="T9" fmla="*/ 219 h 220"/>
                <a:gd name="T10" fmla="*/ 113 w 251"/>
                <a:gd name="T11" fmla="*/ 220 h 220"/>
                <a:gd name="T12" fmla="*/ 113 w 251"/>
                <a:gd name="T13" fmla="*/ 205 h 220"/>
                <a:gd name="T14" fmla="*/ 74 w 251"/>
                <a:gd name="T15" fmla="*/ 182 h 220"/>
                <a:gd name="T16" fmla="*/ 74 w 251"/>
                <a:gd name="T17" fmla="*/ 90 h 220"/>
                <a:gd name="T18" fmla="*/ 141 w 251"/>
                <a:gd name="T19" fmla="*/ 11 h 220"/>
                <a:gd name="T20" fmla="*/ 178 w 251"/>
                <a:gd name="T21" fmla="*/ 66 h 220"/>
                <a:gd name="T22" fmla="*/ 178 w 251"/>
                <a:gd name="T23" fmla="*/ 182 h 220"/>
                <a:gd name="T24" fmla="*/ 139 w 251"/>
                <a:gd name="T25" fmla="*/ 205 h 220"/>
                <a:gd name="T26" fmla="*/ 139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4 h 220"/>
                <a:gd name="T38" fmla="*/ 197 w 251"/>
                <a:gd name="T39" fmla="*/ 18 h 220"/>
                <a:gd name="T40" fmla="*/ 145 w 251"/>
                <a:gd name="T41" fmla="*/ 0 h 220"/>
                <a:gd name="T42" fmla="*/ 71 w 251"/>
                <a:gd name="T43" fmla="*/ 52 h 220"/>
                <a:gd name="T44" fmla="*/ 71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8"/>
                  </a:moveTo>
                  <a:lnTo>
                    <a:pt x="39" y="182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0"/>
                  </a:lnTo>
                  <a:cubicBezTo>
                    <a:pt x="18" y="220"/>
                    <a:pt x="43" y="219"/>
                    <a:pt x="57" y="219"/>
                  </a:cubicBezTo>
                  <a:cubicBezTo>
                    <a:pt x="70" y="219"/>
                    <a:pt x="96" y="220"/>
                    <a:pt x="113" y="220"/>
                  </a:cubicBezTo>
                  <a:lnTo>
                    <a:pt x="113" y="205"/>
                  </a:lnTo>
                  <a:cubicBezTo>
                    <a:pt x="79" y="205"/>
                    <a:pt x="74" y="205"/>
                    <a:pt x="74" y="182"/>
                  </a:cubicBezTo>
                  <a:lnTo>
                    <a:pt x="74" y="90"/>
                  </a:lnTo>
                  <a:cubicBezTo>
                    <a:pt x="74" y="38"/>
                    <a:pt x="109" y="11"/>
                    <a:pt x="141" y="11"/>
                  </a:cubicBezTo>
                  <a:cubicBezTo>
                    <a:pt x="172" y="11"/>
                    <a:pt x="178" y="37"/>
                    <a:pt x="178" y="66"/>
                  </a:cubicBezTo>
                  <a:lnTo>
                    <a:pt x="178" y="182"/>
                  </a:lnTo>
                  <a:cubicBezTo>
                    <a:pt x="178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7" y="220"/>
                    <a:pt x="182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3" y="205"/>
                    <a:pt x="212" y="190"/>
                  </a:cubicBezTo>
                  <a:lnTo>
                    <a:pt x="212" y="94"/>
                  </a:lnTo>
                  <a:cubicBezTo>
                    <a:pt x="212" y="51"/>
                    <a:pt x="212" y="36"/>
                    <a:pt x="197" y="18"/>
                  </a:cubicBezTo>
                  <a:cubicBezTo>
                    <a:pt x="190" y="10"/>
                    <a:pt x="173" y="0"/>
                    <a:pt x="145" y="0"/>
                  </a:cubicBezTo>
                  <a:cubicBezTo>
                    <a:pt x="108" y="0"/>
                    <a:pt x="85" y="21"/>
                    <a:pt x="71" y="52"/>
                  </a:cubicBezTo>
                  <a:lnTo>
                    <a:pt x="71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4" name="Freeform 261">
              <a:extLst>
                <a:ext uri="{FF2B5EF4-FFF2-40B4-BE49-F238E27FC236}">
                  <a16:creationId xmlns:a16="http://schemas.microsoft.com/office/drawing/2014/main" id="{4A166E09-374B-4E27-8F5F-509E2B9536FF}"/>
                </a:ext>
              </a:extLst>
            </p:cNvPr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13449301" y="8004175"/>
              <a:ext cx="273050" cy="411163"/>
            </a:xfrm>
            <a:custGeom>
              <a:avLst/>
              <a:gdLst>
                <a:gd name="T0" fmla="*/ 173 w 246"/>
                <a:gd name="T1" fmla="*/ 319 h 352"/>
                <a:gd name="T2" fmla="*/ 173 w 246"/>
                <a:gd name="T3" fmla="*/ 352 h 352"/>
                <a:gd name="T4" fmla="*/ 246 w 246"/>
                <a:gd name="T5" fmla="*/ 346 h 352"/>
                <a:gd name="T6" fmla="*/ 246 w 246"/>
                <a:gd name="T7" fmla="*/ 331 h 352"/>
                <a:gd name="T8" fmla="*/ 207 w 246"/>
                <a:gd name="T9" fmla="*/ 303 h 352"/>
                <a:gd name="T10" fmla="*/ 207 w 246"/>
                <a:gd name="T11" fmla="*/ 0 h 352"/>
                <a:gd name="T12" fmla="*/ 135 w 246"/>
                <a:gd name="T13" fmla="*/ 5 h 352"/>
                <a:gd name="T14" fmla="*/ 135 w 246"/>
                <a:gd name="T15" fmla="*/ 21 h 352"/>
                <a:gd name="T16" fmla="*/ 174 w 246"/>
                <a:gd name="T17" fmla="*/ 49 h 352"/>
                <a:gd name="T18" fmla="*/ 174 w 246"/>
                <a:gd name="T19" fmla="*/ 156 h 352"/>
                <a:gd name="T20" fmla="*/ 111 w 246"/>
                <a:gd name="T21" fmla="*/ 126 h 352"/>
                <a:gd name="T22" fmla="*/ 0 w 246"/>
                <a:gd name="T23" fmla="*/ 239 h 352"/>
                <a:gd name="T24" fmla="*/ 106 w 246"/>
                <a:gd name="T25" fmla="*/ 352 h 352"/>
                <a:gd name="T26" fmla="*/ 173 w 246"/>
                <a:gd name="T27" fmla="*/ 319 h 352"/>
                <a:gd name="T28" fmla="*/ 173 w 246"/>
                <a:gd name="T29" fmla="*/ 185 h 352"/>
                <a:gd name="T30" fmla="*/ 173 w 246"/>
                <a:gd name="T31" fmla="*/ 287 h 352"/>
                <a:gd name="T32" fmla="*/ 167 w 246"/>
                <a:gd name="T33" fmla="*/ 306 h 352"/>
                <a:gd name="T34" fmla="*/ 108 w 246"/>
                <a:gd name="T35" fmla="*/ 341 h 352"/>
                <a:gd name="T36" fmla="*/ 56 w 246"/>
                <a:gd name="T37" fmla="*/ 309 h 352"/>
                <a:gd name="T38" fmla="*/ 42 w 246"/>
                <a:gd name="T39" fmla="*/ 239 h 352"/>
                <a:gd name="T40" fmla="*/ 57 w 246"/>
                <a:gd name="T41" fmla="*/ 168 h 352"/>
                <a:gd name="T42" fmla="*/ 113 w 246"/>
                <a:gd name="T43" fmla="*/ 137 h 352"/>
                <a:gd name="T44" fmla="*/ 167 w 246"/>
                <a:gd name="T45" fmla="*/ 166 h 352"/>
                <a:gd name="T46" fmla="*/ 173 w 246"/>
                <a:gd name="T47" fmla="*/ 185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352">
                  <a:moveTo>
                    <a:pt x="173" y="319"/>
                  </a:moveTo>
                  <a:lnTo>
                    <a:pt x="173" y="352"/>
                  </a:lnTo>
                  <a:lnTo>
                    <a:pt x="246" y="346"/>
                  </a:lnTo>
                  <a:lnTo>
                    <a:pt x="246" y="331"/>
                  </a:lnTo>
                  <a:cubicBezTo>
                    <a:pt x="211" y="331"/>
                    <a:pt x="207" y="327"/>
                    <a:pt x="207" y="303"/>
                  </a:cubicBezTo>
                  <a:lnTo>
                    <a:pt x="207" y="0"/>
                  </a:lnTo>
                  <a:lnTo>
                    <a:pt x="135" y="5"/>
                  </a:lnTo>
                  <a:lnTo>
                    <a:pt x="135" y="21"/>
                  </a:lnTo>
                  <a:cubicBezTo>
                    <a:pt x="170" y="21"/>
                    <a:pt x="174" y="24"/>
                    <a:pt x="174" y="49"/>
                  </a:cubicBezTo>
                  <a:lnTo>
                    <a:pt x="174" y="156"/>
                  </a:lnTo>
                  <a:cubicBezTo>
                    <a:pt x="160" y="139"/>
                    <a:pt x="138" y="126"/>
                    <a:pt x="111" y="126"/>
                  </a:cubicBezTo>
                  <a:cubicBezTo>
                    <a:pt x="53" y="126"/>
                    <a:pt x="0" y="174"/>
                    <a:pt x="0" y="239"/>
                  </a:cubicBezTo>
                  <a:cubicBezTo>
                    <a:pt x="0" y="302"/>
                    <a:pt x="49" y="352"/>
                    <a:pt x="106" y="352"/>
                  </a:cubicBezTo>
                  <a:cubicBezTo>
                    <a:pt x="138" y="352"/>
                    <a:pt x="160" y="335"/>
                    <a:pt x="173" y="319"/>
                  </a:cubicBezTo>
                  <a:close/>
                  <a:moveTo>
                    <a:pt x="173" y="185"/>
                  </a:moveTo>
                  <a:lnTo>
                    <a:pt x="173" y="287"/>
                  </a:lnTo>
                  <a:cubicBezTo>
                    <a:pt x="173" y="296"/>
                    <a:pt x="173" y="297"/>
                    <a:pt x="167" y="306"/>
                  </a:cubicBezTo>
                  <a:cubicBezTo>
                    <a:pt x="152" y="330"/>
                    <a:pt x="130" y="341"/>
                    <a:pt x="108" y="341"/>
                  </a:cubicBezTo>
                  <a:cubicBezTo>
                    <a:pt x="86" y="341"/>
                    <a:pt x="68" y="328"/>
                    <a:pt x="56" y="309"/>
                  </a:cubicBezTo>
                  <a:cubicBezTo>
                    <a:pt x="43" y="288"/>
                    <a:pt x="42" y="260"/>
                    <a:pt x="42" y="239"/>
                  </a:cubicBezTo>
                  <a:cubicBezTo>
                    <a:pt x="42" y="221"/>
                    <a:pt x="43" y="191"/>
                    <a:pt x="57" y="168"/>
                  </a:cubicBezTo>
                  <a:cubicBezTo>
                    <a:pt x="68" y="153"/>
                    <a:pt x="87" y="137"/>
                    <a:pt x="113" y="137"/>
                  </a:cubicBezTo>
                  <a:cubicBezTo>
                    <a:pt x="131" y="137"/>
                    <a:pt x="152" y="144"/>
                    <a:pt x="167" y="166"/>
                  </a:cubicBezTo>
                  <a:cubicBezTo>
                    <a:pt x="173" y="175"/>
                    <a:pt x="173" y="176"/>
                    <a:pt x="173" y="18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" name="Freeform 262">
              <a:extLst>
                <a:ext uri="{FF2B5EF4-FFF2-40B4-BE49-F238E27FC236}">
                  <a16:creationId xmlns:a16="http://schemas.microsoft.com/office/drawing/2014/main" id="{1F175CAC-57ED-444C-9685-88338647ED09}"/>
                </a:ext>
              </a:extLst>
            </p:cNvPr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13908089" y="8250237"/>
              <a:ext cx="338138" cy="23813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0 h 20"/>
                <a:gd name="T4" fmla="*/ 287 w 305"/>
                <a:gd name="T5" fmla="*/ 0 h 20"/>
                <a:gd name="T6" fmla="*/ 17 w 305"/>
                <a:gd name="T7" fmla="*/ 0 h 20"/>
                <a:gd name="T8" fmla="*/ 0 w 305"/>
                <a:gd name="T9" fmla="*/ 10 h 20"/>
                <a:gd name="T10" fmla="*/ 17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Freeform 263">
              <a:extLst>
                <a:ext uri="{FF2B5EF4-FFF2-40B4-BE49-F238E27FC236}">
                  <a16:creationId xmlns:a16="http://schemas.microsoft.com/office/drawing/2014/main" id="{6C65C6A5-E37C-42DC-9585-338555C906F7}"/>
                </a:ext>
              </a:extLst>
            </p:cNvPr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14465301" y="8021637"/>
              <a:ext cx="182563" cy="385763"/>
            </a:xfrm>
            <a:custGeom>
              <a:avLst/>
              <a:gdLst>
                <a:gd name="T0" fmla="*/ 102 w 165"/>
                <a:gd name="T1" fmla="*/ 13 h 332"/>
                <a:gd name="T2" fmla="*/ 91 w 165"/>
                <a:gd name="T3" fmla="*/ 0 h 332"/>
                <a:gd name="T4" fmla="*/ 0 w 165"/>
                <a:gd name="T5" fmla="*/ 32 h 332"/>
                <a:gd name="T6" fmla="*/ 0 w 165"/>
                <a:gd name="T7" fmla="*/ 47 h 332"/>
                <a:gd name="T8" fmla="*/ 66 w 165"/>
                <a:gd name="T9" fmla="*/ 34 h 332"/>
                <a:gd name="T10" fmla="*/ 66 w 165"/>
                <a:gd name="T11" fmla="*/ 293 h 332"/>
                <a:gd name="T12" fmla="*/ 19 w 165"/>
                <a:gd name="T13" fmla="*/ 317 h 332"/>
                <a:gd name="T14" fmla="*/ 3 w 165"/>
                <a:gd name="T15" fmla="*/ 317 h 332"/>
                <a:gd name="T16" fmla="*/ 3 w 165"/>
                <a:gd name="T17" fmla="*/ 332 h 332"/>
                <a:gd name="T18" fmla="*/ 84 w 165"/>
                <a:gd name="T19" fmla="*/ 331 h 332"/>
                <a:gd name="T20" fmla="*/ 165 w 165"/>
                <a:gd name="T21" fmla="*/ 332 h 332"/>
                <a:gd name="T22" fmla="*/ 165 w 165"/>
                <a:gd name="T23" fmla="*/ 317 h 332"/>
                <a:gd name="T24" fmla="*/ 149 w 165"/>
                <a:gd name="T25" fmla="*/ 317 h 332"/>
                <a:gd name="T26" fmla="*/ 102 w 165"/>
                <a:gd name="T27" fmla="*/ 293 h 332"/>
                <a:gd name="T28" fmla="*/ 102 w 165"/>
                <a:gd name="T29" fmla="*/ 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332">
                  <a:moveTo>
                    <a:pt x="102" y="13"/>
                  </a:moveTo>
                  <a:cubicBezTo>
                    <a:pt x="102" y="1"/>
                    <a:pt x="102" y="0"/>
                    <a:pt x="91" y="0"/>
                  </a:cubicBezTo>
                  <a:cubicBezTo>
                    <a:pt x="60" y="32"/>
                    <a:pt x="16" y="32"/>
                    <a:pt x="0" y="32"/>
                  </a:cubicBezTo>
                  <a:lnTo>
                    <a:pt x="0" y="47"/>
                  </a:lnTo>
                  <a:cubicBezTo>
                    <a:pt x="10" y="47"/>
                    <a:pt x="40" y="47"/>
                    <a:pt x="66" y="34"/>
                  </a:cubicBezTo>
                  <a:lnTo>
                    <a:pt x="66" y="293"/>
                  </a:lnTo>
                  <a:cubicBezTo>
                    <a:pt x="66" y="311"/>
                    <a:pt x="64" y="317"/>
                    <a:pt x="19" y="317"/>
                  </a:cubicBezTo>
                  <a:lnTo>
                    <a:pt x="3" y="317"/>
                  </a:lnTo>
                  <a:lnTo>
                    <a:pt x="3" y="332"/>
                  </a:lnTo>
                  <a:cubicBezTo>
                    <a:pt x="21" y="331"/>
                    <a:pt x="64" y="331"/>
                    <a:pt x="84" y="331"/>
                  </a:cubicBezTo>
                  <a:cubicBezTo>
                    <a:pt x="104" y="331"/>
                    <a:pt x="147" y="331"/>
                    <a:pt x="165" y="332"/>
                  </a:cubicBezTo>
                  <a:lnTo>
                    <a:pt x="165" y="317"/>
                  </a:lnTo>
                  <a:lnTo>
                    <a:pt x="149" y="317"/>
                  </a:lnTo>
                  <a:cubicBezTo>
                    <a:pt x="104" y="317"/>
                    <a:pt x="102" y="311"/>
                    <a:pt x="102" y="293"/>
                  </a:cubicBezTo>
                  <a:lnTo>
                    <a:pt x="102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Freeform 264">
              <a:extLst>
                <a:ext uri="{FF2B5EF4-FFF2-40B4-BE49-F238E27FC236}">
                  <a16:creationId xmlns:a16="http://schemas.microsoft.com/office/drawing/2014/main" id="{DEDA01B4-BA95-4596-8B89-C95881BD2C2B}"/>
                </a:ext>
              </a:extLst>
            </p:cNvPr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14724064" y="7972425"/>
              <a:ext cx="128588" cy="581025"/>
            </a:xfrm>
            <a:custGeom>
              <a:avLst/>
              <a:gdLst>
                <a:gd name="T0" fmla="*/ 116 w 116"/>
                <a:gd name="T1" fmla="*/ 249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10 w 116"/>
                <a:gd name="T9" fmla="*/ 16 h 499"/>
                <a:gd name="T10" fmla="*/ 87 w 116"/>
                <a:gd name="T11" fmla="*/ 249 h 499"/>
                <a:gd name="T12" fmla="*/ 7 w 116"/>
                <a:gd name="T13" fmla="*/ 485 h 499"/>
                <a:gd name="T14" fmla="*/ 0 w 116"/>
                <a:gd name="T15" fmla="*/ 494 h 499"/>
                <a:gd name="T16" fmla="*/ 5 w 116"/>
                <a:gd name="T17" fmla="*/ 499 h 499"/>
                <a:gd name="T18" fmla="*/ 84 w 116"/>
                <a:gd name="T19" fmla="*/ 401 h 499"/>
                <a:gd name="T20" fmla="*/ 116 w 116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49"/>
                  </a:moveTo>
                  <a:cubicBezTo>
                    <a:pt x="116" y="210"/>
                    <a:pt x="110" y="150"/>
                    <a:pt x="83" y="94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"/>
                    <a:pt x="0" y="7"/>
                    <a:pt x="10" y="16"/>
                  </a:cubicBezTo>
                  <a:cubicBezTo>
                    <a:pt x="59" y="66"/>
                    <a:pt x="87" y="145"/>
                    <a:pt x="87" y="249"/>
                  </a:cubicBezTo>
                  <a:cubicBezTo>
                    <a:pt x="87" y="335"/>
                    <a:pt x="68" y="422"/>
                    <a:pt x="7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1"/>
                  </a:cubicBezTo>
                  <a:cubicBezTo>
                    <a:pt x="110" y="347"/>
                    <a:pt x="116" y="291"/>
                    <a:pt x="116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Freeform 265">
              <a:extLst>
                <a:ext uri="{FF2B5EF4-FFF2-40B4-BE49-F238E27FC236}">
                  <a16:creationId xmlns:a16="http://schemas.microsoft.com/office/drawing/2014/main" id="{85FECFA1-23F1-4278-A633-B650DC5E4D1B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14933614" y="7969250"/>
              <a:ext cx="169863" cy="271463"/>
            </a:xfrm>
            <a:custGeom>
              <a:avLst/>
              <a:gdLst>
                <a:gd name="T0" fmla="*/ 154 w 154"/>
                <a:gd name="T1" fmla="*/ 169 h 232"/>
                <a:gd name="T2" fmla="*/ 142 w 154"/>
                <a:gd name="T3" fmla="*/ 169 h 232"/>
                <a:gd name="T4" fmla="*/ 133 w 154"/>
                <a:gd name="T5" fmla="*/ 200 h 232"/>
                <a:gd name="T6" fmla="*/ 98 w 154"/>
                <a:gd name="T7" fmla="*/ 202 h 232"/>
                <a:gd name="T8" fmla="*/ 34 w 154"/>
                <a:gd name="T9" fmla="*/ 202 h 232"/>
                <a:gd name="T10" fmla="*/ 104 w 154"/>
                <a:gd name="T11" fmla="*/ 144 h 232"/>
                <a:gd name="T12" fmla="*/ 154 w 154"/>
                <a:gd name="T13" fmla="*/ 69 h 232"/>
                <a:gd name="T14" fmla="*/ 72 w 154"/>
                <a:gd name="T15" fmla="*/ 0 h 232"/>
                <a:gd name="T16" fmla="*/ 0 w 154"/>
                <a:gd name="T17" fmla="*/ 63 h 232"/>
                <a:gd name="T18" fmla="*/ 18 w 154"/>
                <a:gd name="T19" fmla="*/ 82 h 232"/>
                <a:gd name="T20" fmla="*/ 37 w 154"/>
                <a:gd name="T21" fmla="*/ 64 h 232"/>
                <a:gd name="T22" fmla="*/ 16 w 154"/>
                <a:gd name="T23" fmla="*/ 45 h 232"/>
                <a:gd name="T24" fmla="*/ 67 w 154"/>
                <a:gd name="T25" fmla="*/ 13 h 232"/>
                <a:gd name="T26" fmla="*/ 120 w 154"/>
                <a:gd name="T27" fmla="*/ 69 h 232"/>
                <a:gd name="T28" fmla="*/ 87 w 154"/>
                <a:gd name="T29" fmla="*/ 135 h 232"/>
                <a:gd name="T30" fmla="*/ 3 w 154"/>
                <a:gd name="T31" fmla="*/ 218 h 232"/>
                <a:gd name="T32" fmla="*/ 0 w 154"/>
                <a:gd name="T33" fmla="*/ 232 h 232"/>
                <a:gd name="T34" fmla="*/ 143 w 154"/>
                <a:gd name="T35" fmla="*/ 232 h 232"/>
                <a:gd name="T36" fmla="*/ 154 w 154"/>
                <a:gd name="T37" fmla="*/ 16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9"/>
                  </a:moveTo>
                  <a:lnTo>
                    <a:pt x="142" y="169"/>
                  </a:lnTo>
                  <a:cubicBezTo>
                    <a:pt x="141" y="176"/>
                    <a:pt x="137" y="197"/>
                    <a:pt x="133" y="200"/>
                  </a:cubicBezTo>
                  <a:cubicBezTo>
                    <a:pt x="130" y="202"/>
                    <a:pt x="103" y="202"/>
                    <a:pt x="98" y="202"/>
                  </a:cubicBezTo>
                  <a:lnTo>
                    <a:pt x="34" y="202"/>
                  </a:lnTo>
                  <a:cubicBezTo>
                    <a:pt x="71" y="170"/>
                    <a:pt x="83" y="160"/>
                    <a:pt x="104" y="144"/>
                  </a:cubicBezTo>
                  <a:cubicBezTo>
                    <a:pt x="130" y="123"/>
                    <a:pt x="154" y="102"/>
                    <a:pt x="154" y="69"/>
                  </a:cubicBezTo>
                  <a:cubicBezTo>
                    <a:pt x="154" y="26"/>
                    <a:pt x="117" y="0"/>
                    <a:pt x="72" y="0"/>
                  </a:cubicBezTo>
                  <a:cubicBezTo>
                    <a:pt x="29" y="0"/>
                    <a:pt x="0" y="31"/>
                    <a:pt x="0" y="63"/>
                  </a:cubicBezTo>
                  <a:cubicBezTo>
                    <a:pt x="0" y="81"/>
                    <a:pt x="15" y="82"/>
                    <a:pt x="18" y="82"/>
                  </a:cubicBezTo>
                  <a:cubicBezTo>
                    <a:pt x="26" y="82"/>
                    <a:pt x="37" y="77"/>
                    <a:pt x="37" y="64"/>
                  </a:cubicBezTo>
                  <a:cubicBezTo>
                    <a:pt x="37" y="58"/>
                    <a:pt x="34" y="45"/>
                    <a:pt x="16" y="45"/>
                  </a:cubicBezTo>
                  <a:cubicBezTo>
                    <a:pt x="27" y="21"/>
                    <a:pt x="51" y="13"/>
                    <a:pt x="67" y="13"/>
                  </a:cubicBezTo>
                  <a:cubicBezTo>
                    <a:pt x="102" y="13"/>
                    <a:pt x="120" y="40"/>
                    <a:pt x="120" y="69"/>
                  </a:cubicBezTo>
                  <a:cubicBezTo>
                    <a:pt x="120" y="99"/>
                    <a:pt x="98" y="123"/>
                    <a:pt x="87" y="135"/>
                  </a:cubicBezTo>
                  <a:lnTo>
                    <a:pt x="3" y="218"/>
                  </a:lnTo>
                  <a:cubicBezTo>
                    <a:pt x="0" y="222"/>
                    <a:pt x="0" y="222"/>
                    <a:pt x="0" y="232"/>
                  </a:cubicBezTo>
                  <a:lnTo>
                    <a:pt x="143" y="232"/>
                  </a:lnTo>
                  <a:lnTo>
                    <a:pt x="154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6" name="TextBox 875">
            <a:extLst>
              <a:ext uri="{FF2B5EF4-FFF2-40B4-BE49-F238E27FC236}">
                <a16:creationId xmlns:a16="http://schemas.microsoft.com/office/drawing/2014/main" id="{3D30FBFC-6CC0-4617-880E-4130C0259E05}"/>
              </a:ext>
            </a:extLst>
          </p:cNvPr>
          <p:cNvSpPr txBox="1"/>
          <p:nvPr/>
        </p:nvSpPr>
        <p:spPr>
          <a:xfrm>
            <a:off x="3167717" y="5304019"/>
            <a:ext cx="30657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u="sng" dirty="0">
                <a:latin typeface="Helvetica Light"/>
              </a:rPr>
              <a:t>Definition 1</a:t>
            </a:r>
          </a:p>
        </p:txBody>
      </p:sp>
      <p:sp>
        <p:nvSpPr>
          <p:cNvPr id="877" name="TextBox 876">
            <a:extLst>
              <a:ext uri="{FF2B5EF4-FFF2-40B4-BE49-F238E27FC236}">
                <a16:creationId xmlns:a16="http://schemas.microsoft.com/office/drawing/2014/main" id="{F687DC0F-87FE-434C-993C-BDAC3416FE98}"/>
              </a:ext>
            </a:extLst>
          </p:cNvPr>
          <p:cNvSpPr txBox="1"/>
          <p:nvPr/>
        </p:nvSpPr>
        <p:spPr>
          <a:xfrm>
            <a:off x="10512631" y="5257599"/>
            <a:ext cx="30657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u="sng" dirty="0">
                <a:latin typeface="Helvetica Light"/>
              </a:rPr>
              <a:t>Definition 2</a:t>
            </a:r>
          </a:p>
        </p:txBody>
      </p:sp>
    </p:spTree>
    <p:extLst>
      <p:ext uri="{BB962C8B-B14F-4D97-AF65-F5344CB8AC3E}">
        <p14:creationId xmlns:p14="http://schemas.microsoft.com/office/powerpoint/2010/main" val="156027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6" grpId="0"/>
      <p:bldP spid="87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A6054-9527-48E4-8D4A-F67D56600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Sub-optimality: Simple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602DE-8CEF-434F-BFF4-9A573EA4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64B657C-612B-46BD-AB49-BE8086262D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372"/>
          <a:stretch/>
        </p:blipFill>
        <p:spPr>
          <a:xfrm>
            <a:off x="3873340" y="1674716"/>
            <a:ext cx="9360220" cy="678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71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A6054-9527-48E4-8D4A-F67D56600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Convergence: Simple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602DE-8CEF-434F-BFF4-9A573EA4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CA69346-109A-40BF-8B77-7CB7669AFB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2" t="2850" r="4942" b="3093"/>
          <a:stretch/>
        </p:blipFill>
        <p:spPr>
          <a:xfrm>
            <a:off x="906145" y="1949063"/>
            <a:ext cx="7802880" cy="609861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3071F9E-D016-43A6-AAFC-40280AB7D0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510" r="5760"/>
          <a:stretch/>
        </p:blipFill>
        <p:spPr>
          <a:xfrm>
            <a:off x="8670131" y="1643891"/>
            <a:ext cx="8115936" cy="670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3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F1EF9-F33E-4F9A-9AA5-FB479AD6C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Suboptimality : Pendulum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2F112-FC08-4D97-BFC7-FDAC32973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143" y="1600600"/>
            <a:ext cx="15150898" cy="6887570"/>
          </a:xfrm>
        </p:spPr>
        <p:txBody>
          <a:bodyPr>
            <a:normAutofit/>
          </a:bodyPr>
          <a:lstStyle/>
          <a:p>
            <a:r>
              <a:rPr lang="en-US" sz="3500" dirty="0"/>
              <a:t>Consider driving a pendulum to the upright position using </a:t>
            </a:r>
            <a:r>
              <a:rPr lang="en-US" sz="3500" dirty="0" err="1"/>
              <a:t>iLQR</a:t>
            </a:r>
            <a:r>
              <a:rPr lang="en-US" sz="3500" dirty="0"/>
              <a:t>/DDP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A1BEA-379B-483F-A95F-749559EF6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8C0029F-AA71-4817-B259-B9D307529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8180" y="2376487"/>
            <a:ext cx="8227219" cy="617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75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F1EF9-F33E-4F9A-9AA5-FB479AD6C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Convergence: Pendulum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A1BEA-379B-483F-A95F-749559EF6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FA635B1-A7FD-400F-A2DE-89F711385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3" r="6320"/>
          <a:stretch/>
        </p:blipFill>
        <p:spPr>
          <a:xfrm>
            <a:off x="0" y="1782774"/>
            <a:ext cx="8670131" cy="70912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B3DAB69-8880-4427-8C6F-CE5CAB7566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28" t="3514" r="6966" b="3032"/>
          <a:stretch/>
        </p:blipFill>
        <p:spPr>
          <a:xfrm>
            <a:off x="8670131" y="2128571"/>
            <a:ext cx="8670131" cy="659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42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88B15-1CC5-41FF-8DE4-902891B8DA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 to our case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13D362-DB20-4036-9D0A-256024D532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17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424F4-74D1-4B96-AC70-969E86AAA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48110"/>
            <a:ext cx="15657240" cy="9612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481D5-3107-4960-8E73-ECEF99417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C239830-D681-4695-8D60-813E55C75529}"/>
              </a:ext>
            </a:extLst>
          </p:cNvPr>
          <p:cNvSpPr txBox="1">
            <a:spLocks/>
          </p:cNvSpPr>
          <p:nvPr/>
        </p:nvSpPr>
        <p:spPr>
          <a:xfrm>
            <a:off x="685802" y="1896749"/>
            <a:ext cx="8023224" cy="541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err="1">
                <a:latin typeface="Helvetica Light" panose="020B0403020202020204"/>
              </a:rPr>
              <a:t>iLQR</a:t>
            </a:r>
            <a:endParaRPr lang="en-US" sz="32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45869E-7048-4C3C-B8F5-99869A541257}"/>
              </a:ext>
            </a:extLst>
          </p:cNvPr>
          <p:cNvSpPr txBox="1">
            <a:spLocks/>
          </p:cNvSpPr>
          <p:nvPr/>
        </p:nvSpPr>
        <p:spPr>
          <a:xfrm>
            <a:off x="8631237" y="1911989"/>
            <a:ext cx="8023224" cy="541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latin typeface="Helvetica Light" panose="020B0403020202020204"/>
              </a:rPr>
              <a:t>DDP</a:t>
            </a:r>
            <a:endParaRPr lang="en-US" sz="3200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886B264-BBB1-488E-A4C7-250A089FA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41" y="2376487"/>
            <a:ext cx="7823200" cy="586740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96DB6BB8-EA7B-4B1A-ACA6-03577E18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99" y="2346960"/>
            <a:ext cx="78232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3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9FAB7BC4-17F7-47CC-80C1-83D541AFE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098" r="4493"/>
          <a:stretch/>
        </p:blipFill>
        <p:spPr>
          <a:xfrm>
            <a:off x="1043224" y="2606658"/>
            <a:ext cx="7215357" cy="549055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BF2BEB3-BF7C-4989-A51B-994681868B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620"/>
          <a:stretch/>
        </p:blipFill>
        <p:spPr>
          <a:xfrm>
            <a:off x="9238815" y="2606658"/>
            <a:ext cx="6909305" cy="54905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C30204-827B-4078-BD6E-523F1B7C6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Sub-Optimality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F2EAD-BE1A-4961-AF8F-CABE37103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144" y="1656389"/>
            <a:ext cx="7516882" cy="950269"/>
          </a:xfrm>
        </p:spPr>
        <p:txBody>
          <a:bodyPr>
            <a:noAutofit/>
          </a:bodyPr>
          <a:lstStyle/>
          <a:p>
            <a:r>
              <a:rPr lang="en-US" sz="2400" dirty="0"/>
              <a:t>Comparison with self </a:t>
            </a:r>
          </a:p>
          <a:p>
            <a:r>
              <a:rPr lang="en-US" sz="2400" dirty="0"/>
              <a:t>H = V – V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⃰</a:t>
            </a:r>
            <a:r>
              <a:rPr lang="en-US" sz="2400" dirty="0"/>
              <a:t>  = V - </a:t>
            </a:r>
            <a:r>
              <a:rPr lang="en-US" sz="2400" dirty="0" err="1"/>
              <a:t>Voptimal,achieved,afternoise</a:t>
            </a:r>
            <a:r>
              <a:rPr lang="en-US" sz="2400" dirty="0"/>
              <a:t>`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5434C-38E3-4867-B57D-F733F9B9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B21098-F1C2-48E6-B996-1C1E5812BDFB}"/>
              </a:ext>
            </a:extLst>
          </p:cNvPr>
          <p:cNvSpPr txBox="1">
            <a:spLocks/>
          </p:cNvSpPr>
          <p:nvPr/>
        </p:nvSpPr>
        <p:spPr>
          <a:xfrm>
            <a:off x="1192144" y="7893576"/>
            <a:ext cx="14132877" cy="961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dirty="0"/>
              <a:t>V achieved previously: 4720871.72, Run  for 5 AL updates, Tolerance: 1e-4</a:t>
            </a:r>
          </a:p>
          <a:p>
            <a:pPr marL="0" indent="0" algn="ctr">
              <a:buNone/>
            </a:pPr>
            <a:r>
              <a:rPr lang="en-US" sz="2500" dirty="0"/>
              <a:t>V achieved after noise: 4720869.76,  Run for 1000 iterations</a:t>
            </a:r>
            <a:r>
              <a:rPr lang="en-US" sz="2500"/>
              <a:t>, Tolerance: 1e-9</a:t>
            </a:r>
            <a:endParaRPr lang="en-US" sz="2500" dirty="0"/>
          </a:p>
          <a:p>
            <a:pPr marL="0" indent="0" algn="ctr">
              <a:buNone/>
            </a:pPr>
            <a:endParaRPr lang="en-US" sz="25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235446-41C9-4E37-ACE6-FD5A224348D3}"/>
              </a:ext>
            </a:extLst>
          </p:cNvPr>
          <p:cNvSpPr txBox="1">
            <a:spLocks/>
          </p:cNvSpPr>
          <p:nvPr/>
        </p:nvSpPr>
        <p:spPr>
          <a:xfrm>
            <a:off x="8826159" y="1656389"/>
            <a:ext cx="7516882" cy="961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/>
              <a:t>Comparison with previous optimal</a:t>
            </a:r>
          </a:p>
          <a:p>
            <a:r>
              <a:rPr lang="en-US" sz="2800" dirty="0"/>
              <a:t>H = V – V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⃰</a:t>
            </a:r>
            <a:r>
              <a:rPr lang="en-US" sz="2800" dirty="0"/>
              <a:t>  = V</a:t>
            </a:r>
            <a:r>
              <a:rPr lang="en-US" sz="2500" dirty="0"/>
              <a:t>–  </a:t>
            </a:r>
            <a:r>
              <a:rPr lang="en-US" sz="2500" dirty="0" err="1"/>
              <a:t>Voptimal,achieved,beforenoise</a:t>
            </a:r>
            <a:endParaRPr lang="en-US" sz="2500" dirty="0"/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746593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88BFA-2A4E-4C60-B339-3CD231D80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Convergence Rate: Compare with Previous Optimal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5F8C5-A52A-4627-8F6B-1156F74F7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36BC96-9DC8-4802-8FE9-CD6D90B41D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807"/>
          <a:stretch/>
        </p:blipFill>
        <p:spPr>
          <a:xfrm>
            <a:off x="166082" y="1744027"/>
            <a:ext cx="8368298" cy="65246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76553DD-048D-4438-99B0-1E0096FFF5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086"/>
          <a:stretch/>
        </p:blipFill>
        <p:spPr>
          <a:xfrm>
            <a:off x="8805883" y="1744027"/>
            <a:ext cx="8096301" cy="626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64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88BFA-2A4E-4C60-B339-3CD231D80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Convergence Rate: Compare with Self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5F8C5-A52A-4627-8F6B-1156F74F7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1DFFFBC-CA79-498F-9A40-BA033406DA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0"/>
          <a:stretch/>
        </p:blipFill>
        <p:spPr>
          <a:xfrm>
            <a:off x="109060" y="1647183"/>
            <a:ext cx="8554089" cy="675821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4E23464-BD5B-4A43-A0D2-E814C0E19C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333"/>
          <a:stretch/>
        </p:blipFill>
        <p:spPr>
          <a:xfrm>
            <a:off x="8709025" y="1957459"/>
            <a:ext cx="8312727" cy="658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88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4ADF-15D7-4267-B9AE-122DA6B2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Large Control Noise, Zero State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AECC5-7D4D-4F12-B053-925344BC3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A584019-C3CB-40E4-94F3-D6D416B8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144" y="1783871"/>
            <a:ext cx="7477988" cy="51928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 err="1"/>
              <a:t>iLQR</a:t>
            </a:r>
            <a:endParaRPr lang="en-US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9553894-0273-4B00-A6FD-39B529D5F9F3}"/>
              </a:ext>
            </a:extLst>
          </p:cNvPr>
          <p:cNvSpPr txBox="1">
            <a:spLocks/>
          </p:cNvSpPr>
          <p:nvPr/>
        </p:nvSpPr>
        <p:spPr>
          <a:xfrm>
            <a:off x="8670132" y="1738554"/>
            <a:ext cx="7477988" cy="51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DDP</a:t>
            </a: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50F84DAA-15BE-4CA3-BFCD-8A4CB826F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661" y="2303160"/>
            <a:ext cx="6667500" cy="5000625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CD508831-A093-43FB-8872-92304CB6A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541" y="2257843"/>
            <a:ext cx="6667500" cy="5000625"/>
          </a:xfrm>
          <a:prstGeom prst="rect">
            <a:avLst/>
          </a:prstGeom>
        </p:spPr>
      </p:pic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1355079D-B6AA-4A8E-BFF9-5123060052F0}"/>
              </a:ext>
            </a:extLst>
          </p:cNvPr>
          <p:cNvSpPr txBox="1">
            <a:spLocks/>
          </p:cNvSpPr>
          <p:nvPr/>
        </p:nvSpPr>
        <p:spPr>
          <a:xfrm>
            <a:off x="1861661" y="7563429"/>
            <a:ext cx="7477988" cy="101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Noise Multiplicative  = 50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After running full </a:t>
            </a:r>
            <a:r>
              <a:rPr lang="en-US" sz="2800" dirty="0" err="1"/>
              <a:t>iLQR</a:t>
            </a:r>
            <a:r>
              <a:rPr lang="en-US" sz="2800" dirty="0"/>
              <a:t>/DDP</a:t>
            </a:r>
          </a:p>
        </p:txBody>
      </p:sp>
    </p:spTree>
    <p:extLst>
      <p:ext uri="{BB962C8B-B14F-4D97-AF65-F5344CB8AC3E}">
        <p14:creationId xmlns:p14="http://schemas.microsoft.com/office/powerpoint/2010/main" val="37629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A2DFA-E40A-4227-B2F8-4BBA22C2F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Noising up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E07B8-A0A7-4CA6-86BB-AFFAE88B4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2D11AC8F-D9BC-4CCC-B959-C7E03ED77C97}"/>
              </a:ext>
            </a:extLst>
          </p:cNvPr>
          <p:cNvSpPr txBox="1">
            <a:spLocks/>
          </p:cNvSpPr>
          <p:nvPr/>
        </p:nvSpPr>
        <p:spPr>
          <a:xfrm>
            <a:off x="3172301" y="7644654"/>
            <a:ext cx="7477988" cy="101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Adding noise to state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Resulting motion before optimization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BEE2BED-AE1E-41FA-ADA3-7B123B015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60" y="1688553"/>
            <a:ext cx="7661911" cy="574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06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6D07B-FD82-4B53-9457-8C21344F0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596249"/>
            <a:ext cx="17340263" cy="3395698"/>
          </a:xfrm>
        </p:spPr>
        <p:txBody>
          <a:bodyPr/>
          <a:lstStyle/>
          <a:p>
            <a:r>
              <a:rPr lang="en-US" dirty="0"/>
              <a:t>THESE RESULTS ARE OLDER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252C7-E622-4CDD-9C82-77874F84A6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2407890" lvl="3" indent="-457200" algn="l">
              <a:buFont typeface="Arial" panose="020B0604020202020204" pitchFamily="34" charset="0"/>
              <a:buChar char="•"/>
            </a:pPr>
            <a:r>
              <a:rPr lang="en-US" sz="3500" dirty="0"/>
              <a:t>Before adding regularization</a:t>
            </a:r>
          </a:p>
          <a:p>
            <a:pPr marL="2407890" lvl="3" indent="-457200" algn="l">
              <a:buFont typeface="Arial" panose="020B0604020202020204" pitchFamily="34" charset="0"/>
              <a:buChar char="•"/>
            </a:pPr>
            <a:r>
              <a:rPr lang="en-US" sz="3500" dirty="0"/>
              <a:t>No noise on states</a:t>
            </a:r>
          </a:p>
          <a:p>
            <a:pPr marL="2407890" lvl="3" indent="-457200" algn="l">
              <a:buFont typeface="Arial" panose="020B0604020202020204" pitchFamily="34" charset="0"/>
              <a:buChar char="•"/>
            </a:pPr>
            <a:r>
              <a:rPr lang="en-US" sz="3500" dirty="0"/>
              <a:t>CRC taking some time</a:t>
            </a:r>
          </a:p>
        </p:txBody>
      </p:sp>
    </p:spTree>
    <p:extLst>
      <p:ext uri="{BB962C8B-B14F-4D97-AF65-F5344CB8AC3E}">
        <p14:creationId xmlns:p14="http://schemas.microsoft.com/office/powerpoint/2010/main" val="2961138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9A71-B705-42C5-B9C5-FC14C44A7C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 Run with Noise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5A6FC2-1460-44C6-92CF-47ED68A7DD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38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D1C1-15E3-4E73-B1E8-286990AC4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 noise to Optimized Control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F5D44-D8B9-4E16-9AF5-BCD68B50E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endParaRPr lang="en-US" dirty="0"/>
          </a:p>
          <a:p>
            <a:r>
              <a:rPr lang="en-US" dirty="0"/>
              <a:t>Use optimized trajectory and control as initial guess </a:t>
            </a:r>
          </a:p>
          <a:p>
            <a:r>
              <a:rPr lang="en-US" dirty="0"/>
              <a:t>Add </a:t>
            </a:r>
            <a:r>
              <a:rPr lang="en-US" dirty="0" err="1"/>
              <a:t>weiner</a:t>
            </a:r>
            <a:r>
              <a:rPr lang="en-US" dirty="0"/>
              <a:t> noise to controller </a:t>
            </a:r>
          </a:p>
          <a:p>
            <a:r>
              <a:rPr lang="en-US" dirty="0"/>
              <a:t>Run either </a:t>
            </a:r>
            <a:r>
              <a:rPr lang="en-US" dirty="0" err="1"/>
              <a:t>iLQR</a:t>
            </a:r>
            <a:r>
              <a:rPr lang="en-US" dirty="0"/>
              <a:t>/DDP for 20 iterations</a:t>
            </a:r>
          </a:p>
          <a:p>
            <a:r>
              <a:rPr lang="en-US" dirty="0"/>
              <a:t>Noise scaling</a:t>
            </a:r>
          </a:p>
          <a:p>
            <a:pPr lvl="1"/>
            <a:r>
              <a:rPr lang="en-US" dirty="0"/>
              <a:t>scaler = </a:t>
            </a:r>
            <a:r>
              <a:rPr lang="en-US" dirty="0" err="1"/>
              <a:t>linspace</a:t>
            </a:r>
            <a:r>
              <a:rPr lang="en-US" dirty="0"/>
              <a:t>(-2,2,15);</a:t>
            </a:r>
          </a:p>
          <a:p>
            <a:pPr lvl="1"/>
            <a:r>
              <a:rPr lang="en-US" dirty="0"/>
              <a:t> N = 585; dt = 1e-3; 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dW</a:t>
            </a:r>
            <a:r>
              <a:rPr lang="en-US" dirty="0"/>
              <a:t> = sqrt(dt)*</a:t>
            </a:r>
            <a:r>
              <a:rPr lang="en-US" dirty="0" err="1"/>
              <a:t>randn</a:t>
            </a:r>
            <a:r>
              <a:rPr lang="en-US" dirty="0"/>
              <a:t>(4,N);  %</a:t>
            </a:r>
            <a:r>
              <a:rPr lang="en-US" dirty="0" err="1"/>
              <a:t>weiner</a:t>
            </a:r>
            <a:r>
              <a:rPr lang="en-US" dirty="0"/>
              <a:t> noise</a:t>
            </a:r>
          </a:p>
          <a:p>
            <a:pPr lvl="1"/>
            <a:r>
              <a:rPr lang="pl-PL" dirty="0"/>
              <a:t> W = cumsum(dW) *  scaler(i);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4624B-3EA7-46FF-8AD6-AAB266C5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051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4BCE-2A13-4ABD-BCCD-9EC44E54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470" y="548110"/>
            <a:ext cx="14955977" cy="961256"/>
          </a:xfrm>
        </p:spPr>
        <p:txBody>
          <a:bodyPr/>
          <a:lstStyle/>
          <a:p>
            <a:pPr algn="ctr"/>
            <a:r>
              <a:rPr lang="en-US" dirty="0"/>
              <a:t>Add Noise to Trajectory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7DA46-95F8-4D08-B07B-905C721B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45F150-17F0-4B50-8360-EBAF09C34C63}"/>
              </a:ext>
            </a:extLst>
          </p:cNvPr>
          <p:cNvGrpSpPr/>
          <p:nvPr/>
        </p:nvGrpSpPr>
        <p:grpSpPr>
          <a:xfrm>
            <a:off x="-9217" y="2500287"/>
            <a:ext cx="6901997" cy="1494364"/>
            <a:chOff x="6436925" y="6434974"/>
            <a:chExt cx="6901997" cy="1494364"/>
          </a:xfrm>
        </p:grpSpPr>
        <p:sp>
          <p:nvSpPr>
            <p:cNvPr id="6" name="Freeform 16 1 1">
              <a:extLst>
                <a:ext uri="{FF2B5EF4-FFF2-40B4-BE49-F238E27FC236}">
                  <a16:creationId xmlns:a16="http://schemas.microsoft.com/office/drawing/2014/main" id="{C8946CEC-2C5C-44D4-A3A9-F0022D955498}"/>
                </a:ext>
              </a:extLst>
            </p:cNvPr>
            <p:cNvSpPr/>
            <p:nvPr/>
          </p:nvSpPr>
          <p:spPr>
            <a:xfrm>
              <a:off x="6812618" y="6434974"/>
              <a:ext cx="6526304" cy="1243699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03640 h 1103640"/>
                <a:gd name="connsiteX1" fmla="*/ 1136073 w 11637818"/>
                <a:gd name="connsiteY1" fmla="*/ 22985 h 1103640"/>
                <a:gd name="connsiteX2" fmla="*/ 2569486 w 11637818"/>
                <a:gd name="connsiteY2" fmla="*/ 360343 h 1103640"/>
                <a:gd name="connsiteX3" fmla="*/ 4475018 w 11637818"/>
                <a:gd name="connsiteY3" fmla="*/ 300076 h 1103640"/>
                <a:gd name="connsiteX4" fmla="*/ 5735782 w 11637818"/>
                <a:gd name="connsiteY4" fmla="*/ 216949 h 1103640"/>
                <a:gd name="connsiteX5" fmla="*/ 7536873 w 11637818"/>
                <a:gd name="connsiteY5" fmla="*/ 771131 h 1103640"/>
                <a:gd name="connsiteX6" fmla="*/ 9767454 w 11637818"/>
                <a:gd name="connsiteY6" fmla="*/ 189240 h 1103640"/>
                <a:gd name="connsiteX7" fmla="*/ 11069782 w 11637818"/>
                <a:gd name="connsiteY7" fmla="*/ 216949 h 1103640"/>
                <a:gd name="connsiteX8" fmla="*/ 11637818 w 11637818"/>
                <a:gd name="connsiteY8" fmla="*/ 244658 h 1103640"/>
                <a:gd name="connsiteX0" fmla="*/ 0 w 11637818"/>
                <a:gd name="connsiteY0" fmla="*/ 1239249 h 1239249"/>
                <a:gd name="connsiteX1" fmla="*/ 1136073 w 11637818"/>
                <a:gd name="connsiteY1" fmla="*/ 158594 h 1239249"/>
                <a:gd name="connsiteX2" fmla="*/ 2569486 w 11637818"/>
                <a:gd name="connsiteY2" fmla="*/ 495952 h 1239249"/>
                <a:gd name="connsiteX3" fmla="*/ 4475018 w 11637818"/>
                <a:gd name="connsiteY3" fmla="*/ 435685 h 1239249"/>
                <a:gd name="connsiteX4" fmla="*/ 5260198 w 11637818"/>
                <a:gd name="connsiteY4" fmla="*/ 9658 h 1239249"/>
                <a:gd name="connsiteX5" fmla="*/ 7536873 w 11637818"/>
                <a:gd name="connsiteY5" fmla="*/ 906740 h 1239249"/>
                <a:gd name="connsiteX6" fmla="*/ 9767454 w 11637818"/>
                <a:gd name="connsiteY6" fmla="*/ 324849 h 1239249"/>
                <a:gd name="connsiteX7" fmla="*/ 11069782 w 11637818"/>
                <a:gd name="connsiteY7" fmla="*/ 352558 h 1239249"/>
                <a:gd name="connsiteX8" fmla="*/ 11637818 w 11637818"/>
                <a:gd name="connsiteY8" fmla="*/ 380267 h 1239249"/>
                <a:gd name="connsiteX0" fmla="*/ 0 w 11637818"/>
                <a:gd name="connsiteY0" fmla="*/ 1243699 h 1243699"/>
                <a:gd name="connsiteX1" fmla="*/ 1136073 w 11637818"/>
                <a:gd name="connsiteY1" fmla="*/ 163044 h 1243699"/>
                <a:gd name="connsiteX2" fmla="*/ 2569486 w 11637818"/>
                <a:gd name="connsiteY2" fmla="*/ 500402 h 1243699"/>
                <a:gd name="connsiteX3" fmla="*/ 4244020 w 11637818"/>
                <a:gd name="connsiteY3" fmla="*/ 371555 h 1243699"/>
                <a:gd name="connsiteX4" fmla="*/ 5260198 w 11637818"/>
                <a:gd name="connsiteY4" fmla="*/ 14108 h 1243699"/>
                <a:gd name="connsiteX5" fmla="*/ 7536873 w 11637818"/>
                <a:gd name="connsiteY5" fmla="*/ 911190 h 1243699"/>
                <a:gd name="connsiteX6" fmla="*/ 9767454 w 11637818"/>
                <a:gd name="connsiteY6" fmla="*/ 329299 h 1243699"/>
                <a:gd name="connsiteX7" fmla="*/ 11069782 w 11637818"/>
                <a:gd name="connsiteY7" fmla="*/ 357008 h 1243699"/>
                <a:gd name="connsiteX8" fmla="*/ 11637818 w 11637818"/>
                <a:gd name="connsiteY8" fmla="*/ 384717 h 124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37818" h="1243699">
                  <a:moveTo>
                    <a:pt x="0" y="1243699"/>
                  </a:moveTo>
                  <a:cubicBezTo>
                    <a:pt x="326736" y="738008"/>
                    <a:pt x="707825" y="286927"/>
                    <a:pt x="1136073" y="163044"/>
                  </a:cubicBezTo>
                  <a:cubicBezTo>
                    <a:pt x="1564321" y="39161"/>
                    <a:pt x="2051495" y="465650"/>
                    <a:pt x="2569486" y="500402"/>
                  </a:cubicBezTo>
                  <a:cubicBezTo>
                    <a:pt x="3087477" y="535154"/>
                    <a:pt x="3795568" y="452604"/>
                    <a:pt x="4244020" y="371555"/>
                  </a:cubicBezTo>
                  <a:cubicBezTo>
                    <a:pt x="4692472" y="290506"/>
                    <a:pt x="4711389" y="-75831"/>
                    <a:pt x="5260198" y="14108"/>
                  </a:cubicBezTo>
                  <a:cubicBezTo>
                    <a:pt x="5809007" y="104047"/>
                    <a:pt x="6785664" y="858658"/>
                    <a:pt x="7536873" y="911190"/>
                  </a:cubicBezTo>
                  <a:cubicBezTo>
                    <a:pt x="8288082" y="963722"/>
                    <a:pt x="9178636" y="421663"/>
                    <a:pt x="9767454" y="329299"/>
                  </a:cubicBezTo>
                  <a:cubicBezTo>
                    <a:pt x="10356272" y="236935"/>
                    <a:pt x="10758055" y="347772"/>
                    <a:pt x="11069782" y="357008"/>
                  </a:cubicBezTo>
                  <a:cubicBezTo>
                    <a:pt x="11381509" y="366244"/>
                    <a:pt x="11509663" y="375480"/>
                    <a:pt x="11637818" y="384717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4569F0C-8938-4B69-A090-74C4FD82CFD9}"/>
                </a:ext>
              </a:extLst>
            </p:cNvPr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>
            <a:xfrm>
              <a:off x="6436925" y="7648350"/>
              <a:ext cx="350838" cy="280988"/>
              <a:chOff x="1663700" y="6886576"/>
              <a:chExt cx="350838" cy="280988"/>
            </a:xfrm>
          </p:grpSpPr>
          <p:sp>
            <p:nvSpPr>
              <p:cNvPr id="8" name="Freeform 1288 1 1">
                <a:extLst>
                  <a:ext uri="{FF2B5EF4-FFF2-40B4-BE49-F238E27FC236}">
                    <a16:creationId xmlns:a16="http://schemas.microsoft.com/office/drawing/2014/main" id="{F7D14009-ED4F-478F-B934-80373DBDB1B4}"/>
                  </a:ext>
                </a:extLst>
              </p:cNvPr>
              <p:cNvSpPr>
                <a:spLocks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663700" y="6886576"/>
                <a:ext cx="207963" cy="204788"/>
              </a:xfrm>
              <a:custGeom>
                <a:avLst/>
                <a:gdLst>
                  <a:gd name="T0" fmla="*/ 161 w 281"/>
                  <a:gd name="T1" fmla="*/ 99 h 222"/>
                  <a:gd name="T2" fmla="*/ 220 w 281"/>
                  <a:gd name="T3" fmla="*/ 34 h 222"/>
                  <a:gd name="T4" fmla="*/ 271 w 281"/>
                  <a:gd name="T5" fmla="*/ 24 h 222"/>
                  <a:gd name="T6" fmla="*/ 271 w 281"/>
                  <a:gd name="T7" fmla="*/ 0 h 222"/>
                  <a:gd name="T8" fmla="*/ 225 w 281"/>
                  <a:gd name="T9" fmla="*/ 2 h 222"/>
                  <a:gd name="T10" fmla="*/ 173 w 281"/>
                  <a:gd name="T11" fmla="*/ 0 h 222"/>
                  <a:gd name="T12" fmla="*/ 173 w 281"/>
                  <a:gd name="T13" fmla="*/ 24 h 222"/>
                  <a:gd name="T14" fmla="*/ 192 w 281"/>
                  <a:gd name="T15" fmla="*/ 28 h 222"/>
                  <a:gd name="T16" fmla="*/ 188 w 281"/>
                  <a:gd name="T17" fmla="*/ 34 h 222"/>
                  <a:gd name="T18" fmla="*/ 147 w 281"/>
                  <a:gd name="T19" fmla="*/ 81 h 222"/>
                  <a:gd name="T20" fmla="*/ 98 w 281"/>
                  <a:gd name="T21" fmla="*/ 24 h 222"/>
                  <a:gd name="T22" fmla="*/ 118 w 281"/>
                  <a:gd name="T23" fmla="*/ 24 h 222"/>
                  <a:gd name="T24" fmla="*/ 118 w 281"/>
                  <a:gd name="T25" fmla="*/ 0 h 222"/>
                  <a:gd name="T26" fmla="*/ 57 w 281"/>
                  <a:gd name="T27" fmla="*/ 2 h 222"/>
                  <a:gd name="T28" fmla="*/ 2 w 281"/>
                  <a:gd name="T29" fmla="*/ 0 h 222"/>
                  <a:gd name="T30" fmla="*/ 2 w 281"/>
                  <a:gd name="T31" fmla="*/ 24 h 222"/>
                  <a:gd name="T32" fmla="*/ 38 w 281"/>
                  <a:gd name="T33" fmla="*/ 24 h 222"/>
                  <a:gd name="T34" fmla="*/ 116 w 281"/>
                  <a:gd name="T35" fmla="*/ 115 h 222"/>
                  <a:gd name="T36" fmla="*/ 50 w 281"/>
                  <a:gd name="T37" fmla="*/ 189 h 222"/>
                  <a:gd name="T38" fmla="*/ 0 w 281"/>
                  <a:gd name="T39" fmla="*/ 198 h 222"/>
                  <a:gd name="T40" fmla="*/ 0 w 281"/>
                  <a:gd name="T41" fmla="*/ 222 h 222"/>
                  <a:gd name="T42" fmla="*/ 46 w 281"/>
                  <a:gd name="T43" fmla="*/ 220 h 222"/>
                  <a:gd name="T44" fmla="*/ 97 w 281"/>
                  <a:gd name="T45" fmla="*/ 222 h 222"/>
                  <a:gd name="T46" fmla="*/ 97 w 281"/>
                  <a:gd name="T47" fmla="*/ 198 h 222"/>
                  <a:gd name="T48" fmla="*/ 79 w 281"/>
                  <a:gd name="T49" fmla="*/ 193 h 222"/>
                  <a:gd name="T50" fmla="*/ 82 w 281"/>
                  <a:gd name="T51" fmla="*/ 188 h 222"/>
                  <a:gd name="T52" fmla="*/ 131 w 281"/>
                  <a:gd name="T53" fmla="*/ 133 h 222"/>
                  <a:gd name="T54" fmla="*/ 185 w 281"/>
                  <a:gd name="T55" fmla="*/ 198 h 222"/>
                  <a:gd name="T56" fmla="*/ 166 w 281"/>
                  <a:gd name="T57" fmla="*/ 198 h 222"/>
                  <a:gd name="T58" fmla="*/ 166 w 281"/>
                  <a:gd name="T59" fmla="*/ 222 h 222"/>
                  <a:gd name="T60" fmla="*/ 226 w 281"/>
                  <a:gd name="T61" fmla="*/ 220 h 222"/>
                  <a:gd name="T62" fmla="*/ 281 w 281"/>
                  <a:gd name="T63" fmla="*/ 222 h 222"/>
                  <a:gd name="T64" fmla="*/ 281 w 281"/>
                  <a:gd name="T65" fmla="*/ 198 h 222"/>
                  <a:gd name="T66" fmla="*/ 245 w 281"/>
                  <a:gd name="T67" fmla="*/ 198 h 222"/>
                  <a:gd name="T68" fmla="*/ 161 w 281"/>
                  <a:gd name="T69" fmla="*/ 99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1" h="222">
                    <a:moveTo>
                      <a:pt x="161" y="99"/>
                    </a:moveTo>
                    <a:lnTo>
                      <a:pt x="220" y="34"/>
                    </a:lnTo>
                    <a:cubicBezTo>
                      <a:pt x="226" y="27"/>
                      <a:pt x="229" y="24"/>
                      <a:pt x="271" y="24"/>
                    </a:cubicBezTo>
                    <a:lnTo>
                      <a:pt x="271" y="0"/>
                    </a:lnTo>
                    <a:cubicBezTo>
                      <a:pt x="253" y="1"/>
                      <a:pt x="227" y="2"/>
                      <a:pt x="225" y="2"/>
                    </a:cubicBezTo>
                    <a:cubicBezTo>
                      <a:pt x="212" y="2"/>
                      <a:pt x="187" y="1"/>
                      <a:pt x="173" y="0"/>
                    </a:cubicBezTo>
                    <a:lnTo>
                      <a:pt x="173" y="24"/>
                    </a:lnTo>
                    <a:cubicBezTo>
                      <a:pt x="180" y="24"/>
                      <a:pt x="186" y="25"/>
                      <a:pt x="192" y="28"/>
                    </a:cubicBezTo>
                    <a:cubicBezTo>
                      <a:pt x="190" y="31"/>
                      <a:pt x="190" y="32"/>
                      <a:pt x="188" y="34"/>
                    </a:cubicBezTo>
                    <a:lnTo>
                      <a:pt x="147" y="81"/>
                    </a:lnTo>
                    <a:lnTo>
                      <a:pt x="98" y="24"/>
                    </a:lnTo>
                    <a:lnTo>
                      <a:pt x="118" y="24"/>
                    </a:lnTo>
                    <a:lnTo>
                      <a:pt x="118" y="0"/>
                    </a:lnTo>
                    <a:cubicBezTo>
                      <a:pt x="105" y="1"/>
                      <a:pt x="73" y="2"/>
                      <a:pt x="57" y="2"/>
                    </a:cubicBezTo>
                    <a:cubicBezTo>
                      <a:pt x="41" y="2"/>
                      <a:pt x="19" y="1"/>
                      <a:pt x="2" y="0"/>
                    </a:cubicBezTo>
                    <a:lnTo>
                      <a:pt x="2" y="24"/>
                    </a:lnTo>
                    <a:lnTo>
                      <a:pt x="38" y="24"/>
                    </a:lnTo>
                    <a:lnTo>
                      <a:pt x="116" y="115"/>
                    </a:lnTo>
                    <a:lnTo>
                      <a:pt x="50" y="189"/>
                    </a:lnTo>
                    <a:cubicBezTo>
                      <a:pt x="42" y="198"/>
                      <a:pt x="24" y="198"/>
                      <a:pt x="0" y="198"/>
                    </a:cubicBezTo>
                    <a:lnTo>
                      <a:pt x="0" y="222"/>
                    </a:lnTo>
                    <a:cubicBezTo>
                      <a:pt x="17" y="221"/>
                      <a:pt x="43" y="220"/>
                      <a:pt x="46" y="220"/>
                    </a:cubicBezTo>
                    <a:cubicBezTo>
                      <a:pt x="58" y="220"/>
                      <a:pt x="87" y="221"/>
                      <a:pt x="97" y="222"/>
                    </a:cubicBezTo>
                    <a:lnTo>
                      <a:pt x="97" y="198"/>
                    </a:lnTo>
                    <a:cubicBezTo>
                      <a:pt x="88" y="198"/>
                      <a:pt x="79" y="196"/>
                      <a:pt x="79" y="193"/>
                    </a:cubicBezTo>
                    <a:cubicBezTo>
                      <a:pt x="79" y="192"/>
                      <a:pt x="79" y="192"/>
                      <a:pt x="82" y="188"/>
                    </a:cubicBezTo>
                    <a:lnTo>
                      <a:pt x="131" y="133"/>
                    </a:lnTo>
                    <a:lnTo>
                      <a:pt x="185" y="198"/>
                    </a:lnTo>
                    <a:lnTo>
                      <a:pt x="166" y="198"/>
                    </a:lnTo>
                    <a:lnTo>
                      <a:pt x="166" y="222"/>
                    </a:lnTo>
                    <a:cubicBezTo>
                      <a:pt x="179" y="221"/>
                      <a:pt x="209" y="220"/>
                      <a:pt x="226" y="220"/>
                    </a:cubicBezTo>
                    <a:cubicBezTo>
                      <a:pt x="242" y="220"/>
                      <a:pt x="264" y="221"/>
                      <a:pt x="281" y="222"/>
                    </a:cubicBezTo>
                    <a:lnTo>
                      <a:pt x="281" y="198"/>
                    </a:lnTo>
                    <a:lnTo>
                      <a:pt x="245" y="198"/>
                    </a:lnTo>
                    <a:lnTo>
                      <a:pt x="161" y="9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289 1 1">
                <a:extLst>
                  <a:ext uri="{FF2B5EF4-FFF2-40B4-BE49-F238E27FC236}">
                    <a16:creationId xmlns:a16="http://schemas.microsoft.com/office/drawing/2014/main" id="{593141EA-0F91-4681-AC35-7984A94A2FF9}"/>
                  </a:ext>
                </a:extLst>
              </p:cNvPr>
              <p:cNvSpPr>
                <a:spLocks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893888" y="6946901"/>
                <a:ext cx="120650" cy="220663"/>
              </a:xfrm>
              <a:custGeom>
                <a:avLst/>
                <a:gdLst>
                  <a:gd name="T0" fmla="*/ 162 w 162"/>
                  <a:gd name="T1" fmla="*/ 120 h 239"/>
                  <a:gd name="T2" fmla="*/ 141 w 162"/>
                  <a:gd name="T3" fmla="*/ 30 h 239"/>
                  <a:gd name="T4" fmla="*/ 81 w 162"/>
                  <a:gd name="T5" fmla="*/ 0 h 239"/>
                  <a:gd name="T6" fmla="*/ 0 w 162"/>
                  <a:gd name="T7" fmla="*/ 120 h 239"/>
                  <a:gd name="T8" fmla="*/ 81 w 162"/>
                  <a:gd name="T9" fmla="*/ 239 h 239"/>
                  <a:gd name="T10" fmla="*/ 162 w 162"/>
                  <a:gd name="T11" fmla="*/ 120 h 239"/>
                  <a:gd name="T12" fmla="*/ 81 w 162"/>
                  <a:gd name="T13" fmla="*/ 229 h 239"/>
                  <a:gd name="T14" fmla="*/ 36 w 162"/>
                  <a:gd name="T15" fmla="*/ 191 h 239"/>
                  <a:gd name="T16" fmla="*/ 31 w 162"/>
                  <a:gd name="T17" fmla="*/ 116 h 239"/>
                  <a:gd name="T18" fmla="*/ 37 w 162"/>
                  <a:gd name="T19" fmla="*/ 45 h 239"/>
                  <a:gd name="T20" fmla="*/ 81 w 162"/>
                  <a:gd name="T21" fmla="*/ 10 h 239"/>
                  <a:gd name="T22" fmla="*/ 124 w 162"/>
                  <a:gd name="T23" fmla="*/ 41 h 239"/>
                  <a:gd name="T24" fmla="*/ 130 w 162"/>
                  <a:gd name="T25" fmla="*/ 116 h 239"/>
                  <a:gd name="T26" fmla="*/ 125 w 162"/>
                  <a:gd name="T27" fmla="*/ 190 h 239"/>
                  <a:gd name="T28" fmla="*/ 81 w 162"/>
                  <a:gd name="T29" fmla="*/ 22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2" h="239">
                    <a:moveTo>
                      <a:pt x="162" y="120"/>
                    </a:moveTo>
                    <a:cubicBezTo>
                      <a:pt x="162" y="82"/>
                      <a:pt x="157" y="54"/>
                      <a:pt x="141" y="30"/>
                    </a:cubicBezTo>
                    <a:cubicBezTo>
                      <a:pt x="130" y="14"/>
                      <a:pt x="108" y="0"/>
                      <a:pt x="81" y="0"/>
                    </a:cubicBezTo>
                    <a:cubicBezTo>
                      <a:pt x="0" y="0"/>
                      <a:pt x="0" y="95"/>
                      <a:pt x="0" y="120"/>
                    </a:cubicBezTo>
                    <a:cubicBezTo>
                      <a:pt x="0" y="146"/>
                      <a:pt x="0" y="239"/>
                      <a:pt x="81" y="239"/>
                    </a:cubicBezTo>
                    <a:cubicBezTo>
                      <a:pt x="162" y="239"/>
                      <a:pt x="162" y="146"/>
                      <a:pt x="162" y="120"/>
                    </a:cubicBezTo>
                    <a:close/>
                    <a:moveTo>
                      <a:pt x="81" y="229"/>
                    </a:moveTo>
                    <a:cubicBezTo>
                      <a:pt x="65" y="229"/>
                      <a:pt x="43" y="220"/>
                      <a:pt x="36" y="191"/>
                    </a:cubicBezTo>
                    <a:cubicBezTo>
                      <a:pt x="31" y="170"/>
                      <a:pt x="31" y="142"/>
                      <a:pt x="31" y="116"/>
                    </a:cubicBezTo>
                    <a:cubicBezTo>
                      <a:pt x="31" y="90"/>
                      <a:pt x="31" y="64"/>
                      <a:pt x="37" y="45"/>
                    </a:cubicBezTo>
                    <a:cubicBezTo>
                      <a:pt x="44" y="17"/>
                      <a:pt x="66" y="10"/>
                      <a:pt x="81" y="10"/>
                    </a:cubicBezTo>
                    <a:cubicBezTo>
                      <a:pt x="99" y="10"/>
                      <a:pt x="118" y="21"/>
                      <a:pt x="124" y="41"/>
                    </a:cubicBezTo>
                    <a:cubicBezTo>
                      <a:pt x="129" y="60"/>
                      <a:pt x="130" y="85"/>
                      <a:pt x="130" y="116"/>
                    </a:cubicBezTo>
                    <a:cubicBezTo>
                      <a:pt x="130" y="142"/>
                      <a:pt x="130" y="168"/>
                      <a:pt x="125" y="190"/>
                    </a:cubicBezTo>
                    <a:cubicBezTo>
                      <a:pt x="118" y="221"/>
                      <a:pt x="95" y="229"/>
                      <a:pt x="81" y="22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73C185E-8ACF-40CE-9045-DA07D46EE988}"/>
              </a:ext>
            </a:extLst>
          </p:cNvPr>
          <p:cNvSpPr/>
          <p:nvPr/>
        </p:nvSpPr>
        <p:spPr>
          <a:xfrm rot="5400000" flipV="1">
            <a:off x="3184672" y="3007846"/>
            <a:ext cx="684501" cy="333406"/>
          </a:xfrm>
          <a:prstGeom prst="rightArrow">
            <a:avLst>
              <a:gd name="adj1" fmla="val 50000"/>
              <a:gd name="adj2" fmla="val 6709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92541D-D9EB-4A10-9CC0-A423B17739FD}"/>
              </a:ext>
            </a:extLst>
          </p:cNvPr>
          <p:cNvGrpSpPr/>
          <p:nvPr/>
        </p:nvGrpSpPr>
        <p:grpSpPr>
          <a:xfrm>
            <a:off x="3416075" y="3589279"/>
            <a:ext cx="214015" cy="777014"/>
            <a:chOff x="9862217" y="7523966"/>
            <a:chExt cx="214015" cy="7462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8E3F0B7-788B-4448-A6E2-E676D40FEEBE}"/>
                </a:ext>
              </a:extLst>
            </p:cNvPr>
            <p:cNvGrpSpPr>
              <a:grpSpLocks noChangeAspect="1"/>
            </p:cNvGrpSpPr>
            <p:nvPr>
              <p:custDataLst>
                <p:tags r:id="rId20"/>
              </p:custDataLst>
            </p:nvPr>
          </p:nvGrpSpPr>
          <p:grpSpPr>
            <a:xfrm rot="16200000">
              <a:off x="9806975" y="7651241"/>
              <a:ext cx="309414" cy="54864"/>
              <a:chOff x="4225920" y="7627938"/>
              <a:chExt cx="387350" cy="730250"/>
            </a:xfrm>
          </p:grpSpPr>
          <p:sp>
            <p:nvSpPr>
              <p:cNvPr id="32" name="Oval 1325 1">
                <a:extLst>
                  <a:ext uri="{FF2B5EF4-FFF2-40B4-BE49-F238E27FC236}">
                    <a16:creationId xmlns:a16="http://schemas.microsoft.com/office/drawing/2014/main" id="{5473FE36-853A-44F8-AC34-F1880AFA837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225920" y="7627938"/>
                <a:ext cx="41275" cy="730250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Oval 1326 1">
                <a:extLst>
                  <a:ext uri="{FF2B5EF4-FFF2-40B4-BE49-F238E27FC236}">
                    <a16:creationId xmlns:a16="http://schemas.microsoft.com/office/drawing/2014/main" id="{A0875937-971E-430D-A787-E6855E427C3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398958" y="7627938"/>
                <a:ext cx="41275" cy="730250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Oval 1327 1">
                <a:extLst>
                  <a:ext uri="{FF2B5EF4-FFF2-40B4-BE49-F238E27FC236}">
                    <a16:creationId xmlns:a16="http://schemas.microsoft.com/office/drawing/2014/main" id="{D4B61C54-AA7E-4B98-9901-9585DFC3B9A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571995" y="7627938"/>
                <a:ext cx="41275" cy="730250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B8A6123A-5DFF-4CCB-8362-22A448AA147C}"/>
                </a:ext>
              </a:extLst>
            </p:cNvPr>
            <p:cNvSpPr/>
            <p:nvPr/>
          </p:nvSpPr>
          <p:spPr>
            <a:xfrm rot="5400000" flipV="1">
              <a:off x="9778200" y="7972219"/>
              <a:ext cx="382050" cy="214015"/>
            </a:xfrm>
            <a:prstGeom prst="rightArrow">
              <a:avLst>
                <a:gd name="adj1" fmla="val 50000"/>
                <a:gd name="adj2" fmla="val 6709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Content Placeholder 2 2 2 1 2">
            <a:extLst>
              <a:ext uri="{FF2B5EF4-FFF2-40B4-BE49-F238E27FC236}">
                <a16:creationId xmlns:a16="http://schemas.microsoft.com/office/drawing/2014/main" id="{DAB89AD2-F6FE-4E50-B915-2710D75789EF}"/>
              </a:ext>
            </a:extLst>
          </p:cNvPr>
          <p:cNvSpPr txBox="1">
            <a:spLocks/>
          </p:cNvSpPr>
          <p:nvPr/>
        </p:nvSpPr>
        <p:spPr>
          <a:xfrm>
            <a:off x="6875729" y="2511253"/>
            <a:ext cx="4830990" cy="674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Initial</a:t>
            </a:r>
            <a:endParaRPr lang="en-US" sz="3769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7FA6F41-7E69-4834-B0F2-BD757A5AE0EA}"/>
              </a:ext>
            </a:extLst>
          </p:cNvPr>
          <p:cNvGrpSpPr/>
          <p:nvPr/>
        </p:nvGrpSpPr>
        <p:grpSpPr>
          <a:xfrm>
            <a:off x="374976" y="3222404"/>
            <a:ext cx="10779342" cy="1078152"/>
            <a:chOff x="6821118" y="7157091"/>
            <a:chExt cx="10779342" cy="1078152"/>
          </a:xfrm>
        </p:grpSpPr>
        <p:sp>
          <p:nvSpPr>
            <p:cNvPr id="37" name="Freeform 31 1 2 1">
              <a:extLst>
                <a:ext uri="{FF2B5EF4-FFF2-40B4-BE49-F238E27FC236}">
                  <a16:creationId xmlns:a16="http://schemas.microsoft.com/office/drawing/2014/main" id="{DA9BB741-5B20-4430-890E-EC19E6911DA5}"/>
                </a:ext>
              </a:extLst>
            </p:cNvPr>
            <p:cNvSpPr/>
            <p:nvPr/>
          </p:nvSpPr>
          <p:spPr>
            <a:xfrm>
              <a:off x="6821118" y="7157091"/>
              <a:ext cx="6536143" cy="1078152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40447 h 2914959"/>
                <a:gd name="connsiteX1" fmla="*/ 1136073 w 11637818"/>
                <a:gd name="connsiteY1" fmla="*/ 59792 h 2914959"/>
                <a:gd name="connsiteX2" fmla="*/ 2494089 w 11637818"/>
                <a:gd name="connsiteY2" fmla="*/ 2914238 h 2914959"/>
                <a:gd name="connsiteX3" fmla="*/ 4475018 w 11637818"/>
                <a:gd name="connsiteY3" fmla="*/ 336883 h 2914959"/>
                <a:gd name="connsiteX4" fmla="*/ 5735782 w 11637818"/>
                <a:gd name="connsiteY4" fmla="*/ 253756 h 2914959"/>
                <a:gd name="connsiteX5" fmla="*/ 7536873 w 11637818"/>
                <a:gd name="connsiteY5" fmla="*/ 807938 h 2914959"/>
                <a:gd name="connsiteX6" fmla="*/ 9767454 w 11637818"/>
                <a:gd name="connsiteY6" fmla="*/ 226047 h 2914959"/>
                <a:gd name="connsiteX7" fmla="*/ 11069782 w 11637818"/>
                <a:gd name="connsiteY7" fmla="*/ 253756 h 2914959"/>
                <a:gd name="connsiteX8" fmla="*/ 11637818 w 11637818"/>
                <a:gd name="connsiteY8" fmla="*/ 281465 h 2914959"/>
                <a:gd name="connsiteX0" fmla="*/ 0 w 11637818"/>
                <a:gd name="connsiteY0" fmla="*/ 1140447 h 3266438"/>
                <a:gd name="connsiteX1" fmla="*/ 1136073 w 11637818"/>
                <a:gd name="connsiteY1" fmla="*/ 59792 h 3266438"/>
                <a:gd name="connsiteX2" fmla="*/ 2494089 w 11637818"/>
                <a:gd name="connsiteY2" fmla="*/ 2914238 h 3266438"/>
                <a:gd name="connsiteX3" fmla="*/ 4475018 w 11637818"/>
                <a:gd name="connsiteY3" fmla="*/ 336883 h 3266438"/>
                <a:gd name="connsiteX4" fmla="*/ 6538806 w 11637818"/>
                <a:gd name="connsiteY4" fmla="*/ 3264220 h 3266438"/>
                <a:gd name="connsiteX5" fmla="*/ 7536873 w 11637818"/>
                <a:gd name="connsiteY5" fmla="*/ 807938 h 3266438"/>
                <a:gd name="connsiteX6" fmla="*/ 9767454 w 11637818"/>
                <a:gd name="connsiteY6" fmla="*/ 226047 h 3266438"/>
                <a:gd name="connsiteX7" fmla="*/ 11069782 w 11637818"/>
                <a:gd name="connsiteY7" fmla="*/ 253756 h 3266438"/>
                <a:gd name="connsiteX8" fmla="*/ 11637818 w 11637818"/>
                <a:gd name="connsiteY8" fmla="*/ 281465 h 3266438"/>
                <a:gd name="connsiteX0" fmla="*/ 0 w 11637818"/>
                <a:gd name="connsiteY0" fmla="*/ 1140447 h 3323984"/>
                <a:gd name="connsiteX1" fmla="*/ 1136073 w 11637818"/>
                <a:gd name="connsiteY1" fmla="*/ 59792 h 3323984"/>
                <a:gd name="connsiteX2" fmla="*/ 2494089 w 11637818"/>
                <a:gd name="connsiteY2" fmla="*/ 2914238 h 3323984"/>
                <a:gd name="connsiteX3" fmla="*/ 4851436 w 11637818"/>
                <a:gd name="connsiteY3" fmla="*/ 2594732 h 3323984"/>
                <a:gd name="connsiteX4" fmla="*/ 6538806 w 11637818"/>
                <a:gd name="connsiteY4" fmla="*/ 3264220 h 3323984"/>
                <a:gd name="connsiteX5" fmla="*/ 7536873 w 11637818"/>
                <a:gd name="connsiteY5" fmla="*/ 807938 h 3323984"/>
                <a:gd name="connsiteX6" fmla="*/ 9767454 w 11637818"/>
                <a:gd name="connsiteY6" fmla="*/ 226047 h 3323984"/>
                <a:gd name="connsiteX7" fmla="*/ 11069782 w 11637818"/>
                <a:gd name="connsiteY7" fmla="*/ 253756 h 3323984"/>
                <a:gd name="connsiteX8" fmla="*/ 11637818 w 11637818"/>
                <a:gd name="connsiteY8" fmla="*/ 281465 h 3323984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9767454 w 11637818"/>
                <a:gd name="connsiteY6" fmla="*/ 226047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8763673 w 11637818"/>
                <a:gd name="connsiteY6" fmla="*/ 2962832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120690"/>
                <a:gd name="connsiteY0" fmla="*/ 1140447 h 3264278"/>
                <a:gd name="connsiteX1" fmla="*/ 1136073 w 11120690"/>
                <a:gd name="connsiteY1" fmla="*/ 59792 h 3264278"/>
                <a:gd name="connsiteX2" fmla="*/ 2494089 w 11120690"/>
                <a:gd name="connsiteY2" fmla="*/ 2914238 h 3264278"/>
                <a:gd name="connsiteX3" fmla="*/ 4851436 w 11120690"/>
                <a:gd name="connsiteY3" fmla="*/ 2594732 h 3264278"/>
                <a:gd name="connsiteX4" fmla="*/ 6538806 w 11120690"/>
                <a:gd name="connsiteY4" fmla="*/ 3264220 h 3264278"/>
                <a:gd name="connsiteX5" fmla="*/ 7587063 w 11120690"/>
                <a:gd name="connsiteY5" fmla="*/ 2552639 h 3264278"/>
                <a:gd name="connsiteX6" fmla="*/ 8763673 w 11120690"/>
                <a:gd name="connsiteY6" fmla="*/ 2962832 h 3264278"/>
                <a:gd name="connsiteX7" fmla="*/ 11069782 w 11120690"/>
                <a:gd name="connsiteY7" fmla="*/ 253756 h 3264278"/>
                <a:gd name="connsiteX8" fmla="*/ 10282714 w 11120690"/>
                <a:gd name="connsiteY8" fmla="*/ 2915620 h 3264278"/>
                <a:gd name="connsiteX0" fmla="*/ 0 w 10282714"/>
                <a:gd name="connsiteY0" fmla="*/ 1140447 h 3264278"/>
                <a:gd name="connsiteX1" fmla="*/ 1136073 w 10282714"/>
                <a:gd name="connsiteY1" fmla="*/ 59792 h 3264278"/>
                <a:gd name="connsiteX2" fmla="*/ 2494089 w 10282714"/>
                <a:gd name="connsiteY2" fmla="*/ 2914238 h 3264278"/>
                <a:gd name="connsiteX3" fmla="*/ 4851436 w 10282714"/>
                <a:gd name="connsiteY3" fmla="*/ 2594732 h 3264278"/>
                <a:gd name="connsiteX4" fmla="*/ 6538806 w 10282714"/>
                <a:gd name="connsiteY4" fmla="*/ 3264220 h 3264278"/>
                <a:gd name="connsiteX5" fmla="*/ 7587063 w 10282714"/>
                <a:gd name="connsiteY5" fmla="*/ 2552639 h 3264278"/>
                <a:gd name="connsiteX6" fmla="*/ 8763673 w 10282714"/>
                <a:gd name="connsiteY6" fmla="*/ 2962832 h 3264278"/>
                <a:gd name="connsiteX7" fmla="*/ 9589205 w 10282714"/>
                <a:gd name="connsiteY7" fmla="*/ 2853703 h 3264278"/>
                <a:gd name="connsiteX8" fmla="*/ 10282714 w 10282714"/>
                <a:gd name="connsiteY8" fmla="*/ 2915620 h 3264278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1025 h 3204905"/>
                <a:gd name="connsiteX1" fmla="*/ 1136073 w 10282714"/>
                <a:gd name="connsiteY1" fmla="*/ 370 h 3204905"/>
                <a:gd name="connsiteX2" fmla="*/ 2512570 w 10282714"/>
                <a:gd name="connsiteY2" fmla="*/ 1184722 h 3204905"/>
                <a:gd name="connsiteX3" fmla="*/ 4851436 w 10282714"/>
                <a:gd name="connsiteY3" fmla="*/ 2535310 h 3204905"/>
                <a:gd name="connsiteX4" fmla="*/ 6538806 w 10282714"/>
                <a:gd name="connsiteY4" fmla="*/ 3204798 h 3204905"/>
                <a:gd name="connsiteX5" fmla="*/ 7587063 w 10282714"/>
                <a:gd name="connsiteY5" fmla="*/ 2493217 h 3204905"/>
                <a:gd name="connsiteX6" fmla="*/ 8763673 w 10282714"/>
                <a:gd name="connsiteY6" fmla="*/ 2903410 h 3204905"/>
                <a:gd name="connsiteX7" fmla="*/ 9589205 w 10282714"/>
                <a:gd name="connsiteY7" fmla="*/ 2794281 h 3204905"/>
                <a:gd name="connsiteX8" fmla="*/ 10282714 w 10282714"/>
                <a:gd name="connsiteY8" fmla="*/ 2856198 h 3204905"/>
                <a:gd name="connsiteX0" fmla="*/ 0 w 10282714"/>
                <a:gd name="connsiteY0" fmla="*/ 1086361 h 3210296"/>
                <a:gd name="connsiteX1" fmla="*/ 1136073 w 10282714"/>
                <a:gd name="connsiteY1" fmla="*/ 5706 h 3210296"/>
                <a:gd name="connsiteX2" fmla="*/ 3541445 w 10282714"/>
                <a:gd name="connsiteY2" fmla="*/ 471652 h 3210296"/>
                <a:gd name="connsiteX3" fmla="*/ 4851436 w 10282714"/>
                <a:gd name="connsiteY3" fmla="*/ 2540646 h 3210296"/>
                <a:gd name="connsiteX4" fmla="*/ 6538806 w 10282714"/>
                <a:gd name="connsiteY4" fmla="*/ 3210134 h 3210296"/>
                <a:gd name="connsiteX5" fmla="*/ 7587063 w 10282714"/>
                <a:gd name="connsiteY5" fmla="*/ 2498553 h 3210296"/>
                <a:gd name="connsiteX6" fmla="*/ 8763673 w 10282714"/>
                <a:gd name="connsiteY6" fmla="*/ 2908746 h 3210296"/>
                <a:gd name="connsiteX7" fmla="*/ 9589205 w 10282714"/>
                <a:gd name="connsiteY7" fmla="*/ 2799617 h 3210296"/>
                <a:gd name="connsiteX8" fmla="*/ 10282714 w 10282714"/>
                <a:gd name="connsiteY8" fmla="*/ 2861534 h 3210296"/>
                <a:gd name="connsiteX0" fmla="*/ 0 w 10282714"/>
                <a:gd name="connsiteY0" fmla="*/ 1096938 h 3265511"/>
                <a:gd name="connsiteX1" fmla="*/ 1136073 w 10282714"/>
                <a:gd name="connsiteY1" fmla="*/ 16283 h 3265511"/>
                <a:gd name="connsiteX2" fmla="*/ 3541445 w 10282714"/>
                <a:gd name="connsiteY2" fmla="*/ 482229 h 3265511"/>
                <a:gd name="connsiteX3" fmla="*/ 5629365 w 10282714"/>
                <a:gd name="connsiteY3" fmla="*/ 977571 h 3265511"/>
                <a:gd name="connsiteX4" fmla="*/ 6538806 w 10282714"/>
                <a:gd name="connsiteY4" fmla="*/ 3220711 h 3265511"/>
                <a:gd name="connsiteX5" fmla="*/ 7587063 w 10282714"/>
                <a:gd name="connsiteY5" fmla="*/ 2509130 h 3265511"/>
                <a:gd name="connsiteX6" fmla="*/ 8763673 w 10282714"/>
                <a:gd name="connsiteY6" fmla="*/ 2919323 h 3265511"/>
                <a:gd name="connsiteX7" fmla="*/ 9589205 w 10282714"/>
                <a:gd name="connsiteY7" fmla="*/ 2810194 h 3265511"/>
                <a:gd name="connsiteX8" fmla="*/ 10282714 w 10282714"/>
                <a:gd name="connsiteY8" fmla="*/ 2872111 h 3265511"/>
                <a:gd name="connsiteX0" fmla="*/ 0 w 10282714"/>
                <a:gd name="connsiteY0" fmla="*/ 1096938 h 2928674"/>
                <a:gd name="connsiteX1" fmla="*/ 1136073 w 10282714"/>
                <a:gd name="connsiteY1" fmla="*/ 16283 h 2928674"/>
                <a:gd name="connsiteX2" fmla="*/ 3541445 w 10282714"/>
                <a:gd name="connsiteY2" fmla="*/ 482229 h 2928674"/>
                <a:gd name="connsiteX3" fmla="*/ 5629365 w 10282714"/>
                <a:gd name="connsiteY3" fmla="*/ 977571 h 2928674"/>
                <a:gd name="connsiteX4" fmla="*/ 6162388 w 10282714"/>
                <a:gd name="connsiteY4" fmla="*/ 2297046 h 2928674"/>
                <a:gd name="connsiteX5" fmla="*/ 7587063 w 10282714"/>
                <a:gd name="connsiteY5" fmla="*/ 2509130 h 2928674"/>
                <a:gd name="connsiteX6" fmla="*/ 8763673 w 10282714"/>
                <a:gd name="connsiteY6" fmla="*/ 2919323 h 2928674"/>
                <a:gd name="connsiteX7" fmla="*/ 9589205 w 10282714"/>
                <a:gd name="connsiteY7" fmla="*/ 2810194 h 2928674"/>
                <a:gd name="connsiteX8" fmla="*/ 10282714 w 10282714"/>
                <a:gd name="connsiteY8" fmla="*/ 2872111 h 2928674"/>
                <a:gd name="connsiteX0" fmla="*/ 0 w 10282714"/>
                <a:gd name="connsiteY0" fmla="*/ 1096938 h 3035615"/>
                <a:gd name="connsiteX1" fmla="*/ 1136073 w 10282714"/>
                <a:gd name="connsiteY1" fmla="*/ 16283 h 3035615"/>
                <a:gd name="connsiteX2" fmla="*/ 3541445 w 10282714"/>
                <a:gd name="connsiteY2" fmla="*/ 482229 h 3035615"/>
                <a:gd name="connsiteX3" fmla="*/ 5629365 w 10282714"/>
                <a:gd name="connsiteY3" fmla="*/ 977571 h 3035615"/>
                <a:gd name="connsiteX4" fmla="*/ 6162388 w 10282714"/>
                <a:gd name="connsiteY4" fmla="*/ 2297046 h 3035615"/>
                <a:gd name="connsiteX5" fmla="*/ 7988575 w 10282714"/>
                <a:gd name="connsiteY5" fmla="*/ 901268 h 3035615"/>
                <a:gd name="connsiteX6" fmla="*/ 8763673 w 10282714"/>
                <a:gd name="connsiteY6" fmla="*/ 2919323 h 3035615"/>
                <a:gd name="connsiteX7" fmla="*/ 9589205 w 10282714"/>
                <a:gd name="connsiteY7" fmla="*/ 2810194 h 3035615"/>
                <a:gd name="connsiteX8" fmla="*/ 10282714 w 10282714"/>
                <a:gd name="connsiteY8" fmla="*/ 2872111 h 3035615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290657 w 10282714"/>
                <a:gd name="connsiteY6" fmla="*/ 1414092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416130 w 10282714"/>
                <a:gd name="connsiteY6" fmla="*/ 695684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408186"/>
                <a:gd name="connsiteY0" fmla="*/ 1096938 h 2810225"/>
                <a:gd name="connsiteX1" fmla="*/ 1136073 w 10408186"/>
                <a:gd name="connsiteY1" fmla="*/ 16283 h 2810225"/>
                <a:gd name="connsiteX2" fmla="*/ 3541445 w 10408186"/>
                <a:gd name="connsiteY2" fmla="*/ 482229 h 2810225"/>
                <a:gd name="connsiteX3" fmla="*/ 5629365 w 10408186"/>
                <a:gd name="connsiteY3" fmla="*/ 977571 h 2810225"/>
                <a:gd name="connsiteX4" fmla="*/ 6162388 w 10408186"/>
                <a:gd name="connsiteY4" fmla="*/ 2297046 h 2810225"/>
                <a:gd name="connsiteX5" fmla="*/ 7988575 w 10408186"/>
                <a:gd name="connsiteY5" fmla="*/ 901268 h 2810225"/>
                <a:gd name="connsiteX6" fmla="*/ 9416130 w 10408186"/>
                <a:gd name="connsiteY6" fmla="*/ 695684 h 2810225"/>
                <a:gd name="connsiteX7" fmla="*/ 9589205 w 10408186"/>
                <a:gd name="connsiteY7" fmla="*/ 2810194 h 2810225"/>
                <a:gd name="connsiteX8" fmla="*/ 10408186 w 10408186"/>
                <a:gd name="connsiteY8" fmla="*/ 751104 h 2810225"/>
                <a:gd name="connsiteX0" fmla="*/ 0 w 10408186"/>
                <a:gd name="connsiteY0" fmla="*/ 1126268 h 2326492"/>
                <a:gd name="connsiteX1" fmla="*/ 1136073 w 10408186"/>
                <a:gd name="connsiteY1" fmla="*/ 45613 h 2326492"/>
                <a:gd name="connsiteX2" fmla="*/ 3541445 w 10408186"/>
                <a:gd name="connsiteY2" fmla="*/ 511559 h 2326492"/>
                <a:gd name="connsiteX3" fmla="*/ 5629365 w 10408186"/>
                <a:gd name="connsiteY3" fmla="*/ 1006901 h 2326492"/>
                <a:gd name="connsiteX4" fmla="*/ 6162388 w 10408186"/>
                <a:gd name="connsiteY4" fmla="*/ 2326376 h 2326492"/>
                <a:gd name="connsiteX5" fmla="*/ 7988575 w 10408186"/>
                <a:gd name="connsiteY5" fmla="*/ 930598 h 2326492"/>
                <a:gd name="connsiteX6" fmla="*/ 9416130 w 10408186"/>
                <a:gd name="connsiteY6" fmla="*/ 725014 h 2326492"/>
                <a:gd name="connsiteX7" fmla="*/ 9664490 w 10408186"/>
                <a:gd name="connsiteY7" fmla="*/ 108 h 2326492"/>
                <a:gd name="connsiteX8" fmla="*/ 10408186 w 10408186"/>
                <a:gd name="connsiteY8" fmla="*/ 780434 h 2326492"/>
                <a:gd name="connsiteX0" fmla="*/ 0 w 10408186"/>
                <a:gd name="connsiteY0" fmla="*/ 1126283 h 2328627"/>
                <a:gd name="connsiteX1" fmla="*/ 1136073 w 10408186"/>
                <a:gd name="connsiteY1" fmla="*/ 45628 h 2328627"/>
                <a:gd name="connsiteX2" fmla="*/ 3541445 w 10408186"/>
                <a:gd name="connsiteY2" fmla="*/ 511574 h 2328627"/>
                <a:gd name="connsiteX3" fmla="*/ 5629365 w 10408186"/>
                <a:gd name="connsiteY3" fmla="*/ 1006916 h 2328627"/>
                <a:gd name="connsiteX4" fmla="*/ 6162388 w 10408186"/>
                <a:gd name="connsiteY4" fmla="*/ 2326391 h 2328627"/>
                <a:gd name="connsiteX5" fmla="*/ 8791599 w 10408186"/>
                <a:gd name="connsiteY5" fmla="*/ 1306921 h 2328627"/>
                <a:gd name="connsiteX6" fmla="*/ 9416130 w 10408186"/>
                <a:gd name="connsiteY6" fmla="*/ 725029 h 2328627"/>
                <a:gd name="connsiteX7" fmla="*/ 9664490 w 10408186"/>
                <a:gd name="connsiteY7" fmla="*/ 123 h 2328627"/>
                <a:gd name="connsiteX8" fmla="*/ 10408186 w 10408186"/>
                <a:gd name="connsiteY8" fmla="*/ 780449 h 2328627"/>
                <a:gd name="connsiteX0" fmla="*/ 0 w 10408186"/>
                <a:gd name="connsiteY0" fmla="*/ 1096940 h 2299284"/>
                <a:gd name="connsiteX1" fmla="*/ 1136073 w 10408186"/>
                <a:gd name="connsiteY1" fmla="*/ 16285 h 2299284"/>
                <a:gd name="connsiteX2" fmla="*/ 3541445 w 10408186"/>
                <a:gd name="connsiteY2" fmla="*/ 482231 h 2299284"/>
                <a:gd name="connsiteX3" fmla="*/ 5629365 w 10408186"/>
                <a:gd name="connsiteY3" fmla="*/ 977573 h 2299284"/>
                <a:gd name="connsiteX4" fmla="*/ 6162388 w 10408186"/>
                <a:gd name="connsiteY4" fmla="*/ 2297048 h 2299284"/>
                <a:gd name="connsiteX5" fmla="*/ 8791599 w 10408186"/>
                <a:gd name="connsiteY5" fmla="*/ 1277578 h 2299284"/>
                <a:gd name="connsiteX6" fmla="*/ 9416130 w 10408186"/>
                <a:gd name="connsiteY6" fmla="*/ 695686 h 2299284"/>
                <a:gd name="connsiteX7" fmla="*/ 9552742 w 10408186"/>
                <a:gd name="connsiteY7" fmla="*/ 641080 h 2299284"/>
                <a:gd name="connsiteX8" fmla="*/ 10408186 w 10408186"/>
                <a:gd name="connsiteY8" fmla="*/ 751106 h 2299284"/>
                <a:gd name="connsiteX0" fmla="*/ 0 w 9827091"/>
                <a:gd name="connsiteY0" fmla="*/ 1096940 h 2299284"/>
                <a:gd name="connsiteX1" fmla="*/ 1136073 w 9827091"/>
                <a:gd name="connsiteY1" fmla="*/ 16285 h 2299284"/>
                <a:gd name="connsiteX2" fmla="*/ 3541445 w 9827091"/>
                <a:gd name="connsiteY2" fmla="*/ 482231 h 2299284"/>
                <a:gd name="connsiteX3" fmla="*/ 5629365 w 9827091"/>
                <a:gd name="connsiteY3" fmla="*/ 977573 h 2299284"/>
                <a:gd name="connsiteX4" fmla="*/ 6162388 w 9827091"/>
                <a:gd name="connsiteY4" fmla="*/ 2297048 h 2299284"/>
                <a:gd name="connsiteX5" fmla="*/ 8791599 w 9827091"/>
                <a:gd name="connsiteY5" fmla="*/ 1277578 h 2299284"/>
                <a:gd name="connsiteX6" fmla="*/ 9416130 w 9827091"/>
                <a:gd name="connsiteY6" fmla="*/ 695686 h 2299284"/>
                <a:gd name="connsiteX7" fmla="*/ 9552742 w 9827091"/>
                <a:gd name="connsiteY7" fmla="*/ 641080 h 2299284"/>
                <a:gd name="connsiteX8" fmla="*/ 9827091 w 9827091"/>
                <a:gd name="connsiteY8" fmla="*/ 598764 h 2299284"/>
                <a:gd name="connsiteX0" fmla="*/ 0 w 9827091"/>
                <a:gd name="connsiteY0" fmla="*/ 1096940 h 2299162"/>
                <a:gd name="connsiteX1" fmla="*/ 1136073 w 9827091"/>
                <a:gd name="connsiteY1" fmla="*/ 16285 h 2299162"/>
                <a:gd name="connsiteX2" fmla="*/ 3541445 w 9827091"/>
                <a:gd name="connsiteY2" fmla="*/ 482231 h 2299162"/>
                <a:gd name="connsiteX3" fmla="*/ 5629365 w 9827091"/>
                <a:gd name="connsiteY3" fmla="*/ 977573 h 2299162"/>
                <a:gd name="connsiteX4" fmla="*/ 6162388 w 9827091"/>
                <a:gd name="connsiteY4" fmla="*/ 2297048 h 2299162"/>
                <a:gd name="connsiteX5" fmla="*/ 8791599 w 9827091"/>
                <a:gd name="connsiteY5" fmla="*/ 1277578 h 2299162"/>
                <a:gd name="connsiteX6" fmla="*/ 9169786 w 9827091"/>
                <a:gd name="connsiteY6" fmla="*/ 988181 h 2299162"/>
                <a:gd name="connsiteX7" fmla="*/ 9552742 w 9827091"/>
                <a:gd name="connsiteY7" fmla="*/ 641080 h 2299162"/>
                <a:gd name="connsiteX8" fmla="*/ 9827091 w 9827091"/>
                <a:gd name="connsiteY8" fmla="*/ 598764 h 2299162"/>
                <a:gd name="connsiteX0" fmla="*/ 0 w 10224421"/>
                <a:gd name="connsiteY0" fmla="*/ 1096940 h 2299162"/>
                <a:gd name="connsiteX1" fmla="*/ 1136073 w 10224421"/>
                <a:gd name="connsiteY1" fmla="*/ 16285 h 2299162"/>
                <a:gd name="connsiteX2" fmla="*/ 3541445 w 10224421"/>
                <a:gd name="connsiteY2" fmla="*/ 482231 h 2299162"/>
                <a:gd name="connsiteX3" fmla="*/ 5629365 w 10224421"/>
                <a:gd name="connsiteY3" fmla="*/ 977573 h 2299162"/>
                <a:gd name="connsiteX4" fmla="*/ 6162388 w 10224421"/>
                <a:gd name="connsiteY4" fmla="*/ 2297048 h 2299162"/>
                <a:gd name="connsiteX5" fmla="*/ 8791599 w 10224421"/>
                <a:gd name="connsiteY5" fmla="*/ 1277578 h 2299162"/>
                <a:gd name="connsiteX6" fmla="*/ 9169786 w 10224421"/>
                <a:gd name="connsiteY6" fmla="*/ 988181 h 2299162"/>
                <a:gd name="connsiteX7" fmla="*/ 9552742 w 10224421"/>
                <a:gd name="connsiteY7" fmla="*/ 641080 h 2299162"/>
                <a:gd name="connsiteX8" fmla="*/ 10224421 w 10224421"/>
                <a:gd name="connsiteY8" fmla="*/ 587931 h 2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24421" h="2299162">
                  <a:moveTo>
                    <a:pt x="0" y="1096940"/>
                  </a:moveTo>
                  <a:cubicBezTo>
                    <a:pt x="326736" y="591249"/>
                    <a:pt x="545832" y="118736"/>
                    <a:pt x="1136073" y="16285"/>
                  </a:cubicBezTo>
                  <a:cubicBezTo>
                    <a:pt x="1726314" y="-86166"/>
                    <a:pt x="2792563" y="322016"/>
                    <a:pt x="3541445" y="482231"/>
                  </a:cubicBezTo>
                  <a:cubicBezTo>
                    <a:pt x="4290327" y="642446"/>
                    <a:pt x="5192541" y="675104"/>
                    <a:pt x="5629365" y="977573"/>
                  </a:cubicBezTo>
                  <a:cubicBezTo>
                    <a:pt x="6066189" y="1280042"/>
                    <a:pt x="5635349" y="2247047"/>
                    <a:pt x="6162388" y="2297048"/>
                  </a:cubicBezTo>
                  <a:cubicBezTo>
                    <a:pt x="6689427" y="2347049"/>
                    <a:pt x="8290366" y="1495723"/>
                    <a:pt x="8791599" y="1277578"/>
                  </a:cubicBezTo>
                  <a:cubicBezTo>
                    <a:pt x="9292832" y="1059434"/>
                    <a:pt x="9042929" y="1094264"/>
                    <a:pt x="9169786" y="988181"/>
                  </a:cubicBezTo>
                  <a:cubicBezTo>
                    <a:pt x="9296643" y="882098"/>
                    <a:pt x="9241015" y="631844"/>
                    <a:pt x="9552742" y="641080"/>
                  </a:cubicBezTo>
                  <a:cubicBezTo>
                    <a:pt x="9864469" y="650316"/>
                    <a:pt x="10096266" y="578694"/>
                    <a:pt x="10224421" y="587931"/>
                  </a:cubicBezTo>
                </a:path>
              </a:pathLst>
            </a:custGeom>
            <a:noFill/>
            <a:ln>
              <a:solidFill>
                <a:srgbClr val="4C7B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 2 2 1 3 1">
              <a:extLst>
                <a:ext uri="{FF2B5EF4-FFF2-40B4-BE49-F238E27FC236}">
                  <a16:creationId xmlns:a16="http://schemas.microsoft.com/office/drawing/2014/main" id="{E7FDA698-D819-4DF2-BA17-4D9252D6DD68}"/>
                </a:ext>
              </a:extLst>
            </p:cNvPr>
            <p:cNvSpPr txBox="1">
              <a:spLocks/>
            </p:cNvSpPr>
            <p:nvPr/>
          </p:nvSpPr>
          <p:spPr>
            <a:xfrm>
              <a:off x="13382778" y="7182528"/>
              <a:ext cx="4217682" cy="6178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3200" dirty="0"/>
                <a:t>Intermediate</a:t>
              </a:r>
              <a:endParaRPr lang="en-US" sz="3769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FE51930-A9C3-4CFC-8625-D1D67B2CB8C5}"/>
              </a:ext>
            </a:extLst>
          </p:cNvPr>
          <p:cNvGrpSpPr/>
          <p:nvPr/>
        </p:nvGrpSpPr>
        <p:grpSpPr>
          <a:xfrm>
            <a:off x="411816" y="3495400"/>
            <a:ext cx="11173184" cy="1421934"/>
            <a:chOff x="6857958" y="7430087"/>
            <a:chExt cx="11173184" cy="1421934"/>
          </a:xfrm>
        </p:grpSpPr>
        <p:sp>
          <p:nvSpPr>
            <p:cNvPr id="40" name="Freeform 31 1 1 1">
              <a:extLst>
                <a:ext uri="{FF2B5EF4-FFF2-40B4-BE49-F238E27FC236}">
                  <a16:creationId xmlns:a16="http://schemas.microsoft.com/office/drawing/2014/main" id="{01C2286C-C091-4469-A921-01ACC9433761}"/>
                </a:ext>
              </a:extLst>
            </p:cNvPr>
            <p:cNvSpPr/>
            <p:nvPr/>
          </p:nvSpPr>
          <p:spPr>
            <a:xfrm>
              <a:off x="6857958" y="7430087"/>
              <a:ext cx="6573408" cy="1197581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40447 h 2914959"/>
                <a:gd name="connsiteX1" fmla="*/ 1136073 w 11637818"/>
                <a:gd name="connsiteY1" fmla="*/ 59792 h 2914959"/>
                <a:gd name="connsiteX2" fmla="*/ 2494089 w 11637818"/>
                <a:gd name="connsiteY2" fmla="*/ 2914238 h 2914959"/>
                <a:gd name="connsiteX3" fmla="*/ 4475018 w 11637818"/>
                <a:gd name="connsiteY3" fmla="*/ 336883 h 2914959"/>
                <a:gd name="connsiteX4" fmla="*/ 5735782 w 11637818"/>
                <a:gd name="connsiteY4" fmla="*/ 253756 h 2914959"/>
                <a:gd name="connsiteX5" fmla="*/ 7536873 w 11637818"/>
                <a:gd name="connsiteY5" fmla="*/ 807938 h 2914959"/>
                <a:gd name="connsiteX6" fmla="*/ 9767454 w 11637818"/>
                <a:gd name="connsiteY6" fmla="*/ 226047 h 2914959"/>
                <a:gd name="connsiteX7" fmla="*/ 11069782 w 11637818"/>
                <a:gd name="connsiteY7" fmla="*/ 253756 h 2914959"/>
                <a:gd name="connsiteX8" fmla="*/ 11637818 w 11637818"/>
                <a:gd name="connsiteY8" fmla="*/ 281465 h 2914959"/>
                <a:gd name="connsiteX0" fmla="*/ 0 w 11637818"/>
                <a:gd name="connsiteY0" fmla="*/ 1140447 h 3266438"/>
                <a:gd name="connsiteX1" fmla="*/ 1136073 w 11637818"/>
                <a:gd name="connsiteY1" fmla="*/ 59792 h 3266438"/>
                <a:gd name="connsiteX2" fmla="*/ 2494089 w 11637818"/>
                <a:gd name="connsiteY2" fmla="*/ 2914238 h 3266438"/>
                <a:gd name="connsiteX3" fmla="*/ 4475018 w 11637818"/>
                <a:gd name="connsiteY3" fmla="*/ 336883 h 3266438"/>
                <a:gd name="connsiteX4" fmla="*/ 6538806 w 11637818"/>
                <a:gd name="connsiteY4" fmla="*/ 3264220 h 3266438"/>
                <a:gd name="connsiteX5" fmla="*/ 7536873 w 11637818"/>
                <a:gd name="connsiteY5" fmla="*/ 807938 h 3266438"/>
                <a:gd name="connsiteX6" fmla="*/ 9767454 w 11637818"/>
                <a:gd name="connsiteY6" fmla="*/ 226047 h 3266438"/>
                <a:gd name="connsiteX7" fmla="*/ 11069782 w 11637818"/>
                <a:gd name="connsiteY7" fmla="*/ 253756 h 3266438"/>
                <a:gd name="connsiteX8" fmla="*/ 11637818 w 11637818"/>
                <a:gd name="connsiteY8" fmla="*/ 281465 h 3266438"/>
                <a:gd name="connsiteX0" fmla="*/ 0 w 11637818"/>
                <a:gd name="connsiteY0" fmla="*/ 1140447 h 3323984"/>
                <a:gd name="connsiteX1" fmla="*/ 1136073 w 11637818"/>
                <a:gd name="connsiteY1" fmla="*/ 59792 h 3323984"/>
                <a:gd name="connsiteX2" fmla="*/ 2494089 w 11637818"/>
                <a:gd name="connsiteY2" fmla="*/ 2914238 h 3323984"/>
                <a:gd name="connsiteX3" fmla="*/ 4851436 w 11637818"/>
                <a:gd name="connsiteY3" fmla="*/ 2594732 h 3323984"/>
                <a:gd name="connsiteX4" fmla="*/ 6538806 w 11637818"/>
                <a:gd name="connsiteY4" fmla="*/ 3264220 h 3323984"/>
                <a:gd name="connsiteX5" fmla="*/ 7536873 w 11637818"/>
                <a:gd name="connsiteY5" fmla="*/ 807938 h 3323984"/>
                <a:gd name="connsiteX6" fmla="*/ 9767454 w 11637818"/>
                <a:gd name="connsiteY6" fmla="*/ 226047 h 3323984"/>
                <a:gd name="connsiteX7" fmla="*/ 11069782 w 11637818"/>
                <a:gd name="connsiteY7" fmla="*/ 253756 h 3323984"/>
                <a:gd name="connsiteX8" fmla="*/ 11637818 w 11637818"/>
                <a:gd name="connsiteY8" fmla="*/ 281465 h 3323984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9767454 w 11637818"/>
                <a:gd name="connsiteY6" fmla="*/ 226047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8763673 w 11637818"/>
                <a:gd name="connsiteY6" fmla="*/ 2962832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120690"/>
                <a:gd name="connsiteY0" fmla="*/ 1140447 h 3264278"/>
                <a:gd name="connsiteX1" fmla="*/ 1136073 w 11120690"/>
                <a:gd name="connsiteY1" fmla="*/ 59792 h 3264278"/>
                <a:gd name="connsiteX2" fmla="*/ 2494089 w 11120690"/>
                <a:gd name="connsiteY2" fmla="*/ 2914238 h 3264278"/>
                <a:gd name="connsiteX3" fmla="*/ 4851436 w 11120690"/>
                <a:gd name="connsiteY3" fmla="*/ 2594732 h 3264278"/>
                <a:gd name="connsiteX4" fmla="*/ 6538806 w 11120690"/>
                <a:gd name="connsiteY4" fmla="*/ 3264220 h 3264278"/>
                <a:gd name="connsiteX5" fmla="*/ 7587063 w 11120690"/>
                <a:gd name="connsiteY5" fmla="*/ 2552639 h 3264278"/>
                <a:gd name="connsiteX6" fmla="*/ 8763673 w 11120690"/>
                <a:gd name="connsiteY6" fmla="*/ 2962832 h 3264278"/>
                <a:gd name="connsiteX7" fmla="*/ 11069782 w 11120690"/>
                <a:gd name="connsiteY7" fmla="*/ 253756 h 3264278"/>
                <a:gd name="connsiteX8" fmla="*/ 10282714 w 11120690"/>
                <a:gd name="connsiteY8" fmla="*/ 2915620 h 3264278"/>
                <a:gd name="connsiteX0" fmla="*/ 0 w 10282714"/>
                <a:gd name="connsiteY0" fmla="*/ 1140447 h 3264278"/>
                <a:gd name="connsiteX1" fmla="*/ 1136073 w 10282714"/>
                <a:gd name="connsiteY1" fmla="*/ 59792 h 3264278"/>
                <a:gd name="connsiteX2" fmla="*/ 2494089 w 10282714"/>
                <a:gd name="connsiteY2" fmla="*/ 2914238 h 3264278"/>
                <a:gd name="connsiteX3" fmla="*/ 4851436 w 10282714"/>
                <a:gd name="connsiteY3" fmla="*/ 2594732 h 3264278"/>
                <a:gd name="connsiteX4" fmla="*/ 6538806 w 10282714"/>
                <a:gd name="connsiteY4" fmla="*/ 3264220 h 3264278"/>
                <a:gd name="connsiteX5" fmla="*/ 7587063 w 10282714"/>
                <a:gd name="connsiteY5" fmla="*/ 2552639 h 3264278"/>
                <a:gd name="connsiteX6" fmla="*/ 8763673 w 10282714"/>
                <a:gd name="connsiteY6" fmla="*/ 2962832 h 3264278"/>
                <a:gd name="connsiteX7" fmla="*/ 9589205 w 10282714"/>
                <a:gd name="connsiteY7" fmla="*/ 2853703 h 3264278"/>
                <a:gd name="connsiteX8" fmla="*/ 10282714 w 10282714"/>
                <a:gd name="connsiteY8" fmla="*/ 2915620 h 3264278"/>
                <a:gd name="connsiteX0" fmla="*/ 0 w 10282714"/>
                <a:gd name="connsiteY0" fmla="*/ 430013 h 2553844"/>
                <a:gd name="connsiteX1" fmla="*/ 1136073 w 10282714"/>
                <a:gd name="connsiteY1" fmla="*/ 188580 h 2553844"/>
                <a:gd name="connsiteX2" fmla="*/ 2494089 w 10282714"/>
                <a:gd name="connsiteY2" fmla="*/ 2203804 h 2553844"/>
                <a:gd name="connsiteX3" fmla="*/ 4851436 w 10282714"/>
                <a:gd name="connsiteY3" fmla="*/ 1884298 h 2553844"/>
                <a:gd name="connsiteX4" fmla="*/ 6538806 w 10282714"/>
                <a:gd name="connsiteY4" fmla="*/ 2553786 h 2553844"/>
                <a:gd name="connsiteX5" fmla="*/ 7587063 w 10282714"/>
                <a:gd name="connsiteY5" fmla="*/ 1842205 h 2553844"/>
                <a:gd name="connsiteX6" fmla="*/ 8763673 w 10282714"/>
                <a:gd name="connsiteY6" fmla="*/ 2252398 h 2553844"/>
                <a:gd name="connsiteX7" fmla="*/ 9589205 w 10282714"/>
                <a:gd name="connsiteY7" fmla="*/ 2143269 h 2553844"/>
                <a:gd name="connsiteX8" fmla="*/ 10282714 w 10282714"/>
                <a:gd name="connsiteY8" fmla="*/ 2205186 h 255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2714" h="2553844">
                  <a:moveTo>
                    <a:pt x="0" y="430013"/>
                  </a:moveTo>
                  <a:cubicBezTo>
                    <a:pt x="326736" y="-75678"/>
                    <a:pt x="720392" y="-107052"/>
                    <a:pt x="1136073" y="188580"/>
                  </a:cubicBezTo>
                  <a:cubicBezTo>
                    <a:pt x="1551755" y="484212"/>
                    <a:pt x="1874862" y="1921184"/>
                    <a:pt x="2494089" y="2203804"/>
                  </a:cubicBezTo>
                  <a:cubicBezTo>
                    <a:pt x="3113316" y="2486424"/>
                    <a:pt x="4177317" y="1825968"/>
                    <a:pt x="4851436" y="1884298"/>
                  </a:cubicBezTo>
                  <a:cubicBezTo>
                    <a:pt x="5525555" y="1942628"/>
                    <a:pt x="6082868" y="2560802"/>
                    <a:pt x="6538806" y="2553786"/>
                  </a:cubicBezTo>
                  <a:cubicBezTo>
                    <a:pt x="6994744" y="2546771"/>
                    <a:pt x="7216252" y="1892436"/>
                    <a:pt x="7587063" y="1842205"/>
                  </a:cubicBezTo>
                  <a:cubicBezTo>
                    <a:pt x="7957874" y="1791974"/>
                    <a:pt x="8429983" y="2202221"/>
                    <a:pt x="8763673" y="2252398"/>
                  </a:cubicBezTo>
                  <a:cubicBezTo>
                    <a:pt x="9097363" y="2302575"/>
                    <a:pt x="9277478" y="2134033"/>
                    <a:pt x="9589205" y="2143269"/>
                  </a:cubicBezTo>
                  <a:cubicBezTo>
                    <a:pt x="9900932" y="2152505"/>
                    <a:pt x="10154559" y="2195949"/>
                    <a:pt x="10282714" y="2205186"/>
                  </a:cubicBez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ontent Placeholder 2 2 2 1 4 1">
              <a:extLst>
                <a:ext uri="{FF2B5EF4-FFF2-40B4-BE49-F238E27FC236}">
                  <a16:creationId xmlns:a16="http://schemas.microsoft.com/office/drawing/2014/main" id="{E48886D3-87A8-4B42-88C0-DEA16C1A5F47}"/>
                </a:ext>
              </a:extLst>
            </p:cNvPr>
            <p:cNvSpPr txBox="1">
              <a:spLocks/>
            </p:cNvSpPr>
            <p:nvPr/>
          </p:nvSpPr>
          <p:spPr>
            <a:xfrm>
              <a:off x="13390616" y="8177481"/>
              <a:ext cx="4640526" cy="6745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3200" dirty="0"/>
                <a:t>Optimal</a:t>
              </a:r>
              <a:endParaRPr lang="en-US" sz="3769" dirty="0"/>
            </a:p>
          </p:txBody>
        </p:sp>
      </p:grpSp>
      <p:sp>
        <p:nvSpPr>
          <p:cNvPr id="43" name="Freeform 31 1 1 2">
            <a:extLst>
              <a:ext uri="{FF2B5EF4-FFF2-40B4-BE49-F238E27FC236}">
                <a16:creationId xmlns:a16="http://schemas.microsoft.com/office/drawing/2014/main" id="{31D7BDBE-7067-42C9-8DEE-F779D8FAF2A6}"/>
              </a:ext>
            </a:extLst>
          </p:cNvPr>
          <p:cNvSpPr/>
          <p:nvPr/>
        </p:nvSpPr>
        <p:spPr>
          <a:xfrm>
            <a:off x="723454" y="6335838"/>
            <a:ext cx="7384687" cy="1197581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40447 h 2914959"/>
              <a:gd name="connsiteX1" fmla="*/ 1136073 w 11637818"/>
              <a:gd name="connsiteY1" fmla="*/ 59792 h 2914959"/>
              <a:gd name="connsiteX2" fmla="*/ 2494089 w 11637818"/>
              <a:gd name="connsiteY2" fmla="*/ 2914238 h 2914959"/>
              <a:gd name="connsiteX3" fmla="*/ 4475018 w 11637818"/>
              <a:gd name="connsiteY3" fmla="*/ 336883 h 2914959"/>
              <a:gd name="connsiteX4" fmla="*/ 5735782 w 11637818"/>
              <a:gd name="connsiteY4" fmla="*/ 253756 h 2914959"/>
              <a:gd name="connsiteX5" fmla="*/ 7536873 w 11637818"/>
              <a:gd name="connsiteY5" fmla="*/ 807938 h 2914959"/>
              <a:gd name="connsiteX6" fmla="*/ 9767454 w 11637818"/>
              <a:gd name="connsiteY6" fmla="*/ 226047 h 2914959"/>
              <a:gd name="connsiteX7" fmla="*/ 11069782 w 11637818"/>
              <a:gd name="connsiteY7" fmla="*/ 253756 h 2914959"/>
              <a:gd name="connsiteX8" fmla="*/ 11637818 w 11637818"/>
              <a:gd name="connsiteY8" fmla="*/ 281465 h 2914959"/>
              <a:gd name="connsiteX0" fmla="*/ 0 w 11637818"/>
              <a:gd name="connsiteY0" fmla="*/ 1140447 h 3266438"/>
              <a:gd name="connsiteX1" fmla="*/ 1136073 w 11637818"/>
              <a:gd name="connsiteY1" fmla="*/ 59792 h 3266438"/>
              <a:gd name="connsiteX2" fmla="*/ 2494089 w 11637818"/>
              <a:gd name="connsiteY2" fmla="*/ 2914238 h 3266438"/>
              <a:gd name="connsiteX3" fmla="*/ 4475018 w 11637818"/>
              <a:gd name="connsiteY3" fmla="*/ 336883 h 3266438"/>
              <a:gd name="connsiteX4" fmla="*/ 6538806 w 11637818"/>
              <a:gd name="connsiteY4" fmla="*/ 3264220 h 3266438"/>
              <a:gd name="connsiteX5" fmla="*/ 7536873 w 11637818"/>
              <a:gd name="connsiteY5" fmla="*/ 807938 h 3266438"/>
              <a:gd name="connsiteX6" fmla="*/ 9767454 w 11637818"/>
              <a:gd name="connsiteY6" fmla="*/ 226047 h 3266438"/>
              <a:gd name="connsiteX7" fmla="*/ 11069782 w 11637818"/>
              <a:gd name="connsiteY7" fmla="*/ 253756 h 3266438"/>
              <a:gd name="connsiteX8" fmla="*/ 11637818 w 11637818"/>
              <a:gd name="connsiteY8" fmla="*/ 281465 h 3266438"/>
              <a:gd name="connsiteX0" fmla="*/ 0 w 11637818"/>
              <a:gd name="connsiteY0" fmla="*/ 1140447 h 3323984"/>
              <a:gd name="connsiteX1" fmla="*/ 1136073 w 11637818"/>
              <a:gd name="connsiteY1" fmla="*/ 59792 h 3323984"/>
              <a:gd name="connsiteX2" fmla="*/ 2494089 w 11637818"/>
              <a:gd name="connsiteY2" fmla="*/ 2914238 h 3323984"/>
              <a:gd name="connsiteX3" fmla="*/ 4851436 w 11637818"/>
              <a:gd name="connsiteY3" fmla="*/ 2594732 h 3323984"/>
              <a:gd name="connsiteX4" fmla="*/ 6538806 w 11637818"/>
              <a:gd name="connsiteY4" fmla="*/ 3264220 h 3323984"/>
              <a:gd name="connsiteX5" fmla="*/ 7536873 w 11637818"/>
              <a:gd name="connsiteY5" fmla="*/ 807938 h 3323984"/>
              <a:gd name="connsiteX6" fmla="*/ 9767454 w 11637818"/>
              <a:gd name="connsiteY6" fmla="*/ 226047 h 3323984"/>
              <a:gd name="connsiteX7" fmla="*/ 11069782 w 11637818"/>
              <a:gd name="connsiteY7" fmla="*/ 253756 h 3323984"/>
              <a:gd name="connsiteX8" fmla="*/ 11637818 w 11637818"/>
              <a:gd name="connsiteY8" fmla="*/ 281465 h 3323984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9767454 w 11637818"/>
              <a:gd name="connsiteY6" fmla="*/ 226047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8763673 w 11637818"/>
              <a:gd name="connsiteY6" fmla="*/ 2962832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120690"/>
              <a:gd name="connsiteY0" fmla="*/ 1140447 h 3264278"/>
              <a:gd name="connsiteX1" fmla="*/ 1136073 w 11120690"/>
              <a:gd name="connsiteY1" fmla="*/ 59792 h 3264278"/>
              <a:gd name="connsiteX2" fmla="*/ 2494089 w 11120690"/>
              <a:gd name="connsiteY2" fmla="*/ 2914238 h 3264278"/>
              <a:gd name="connsiteX3" fmla="*/ 4851436 w 11120690"/>
              <a:gd name="connsiteY3" fmla="*/ 2594732 h 3264278"/>
              <a:gd name="connsiteX4" fmla="*/ 6538806 w 11120690"/>
              <a:gd name="connsiteY4" fmla="*/ 3264220 h 3264278"/>
              <a:gd name="connsiteX5" fmla="*/ 7587063 w 11120690"/>
              <a:gd name="connsiteY5" fmla="*/ 2552639 h 3264278"/>
              <a:gd name="connsiteX6" fmla="*/ 8763673 w 11120690"/>
              <a:gd name="connsiteY6" fmla="*/ 2962832 h 3264278"/>
              <a:gd name="connsiteX7" fmla="*/ 11069782 w 11120690"/>
              <a:gd name="connsiteY7" fmla="*/ 253756 h 3264278"/>
              <a:gd name="connsiteX8" fmla="*/ 10282714 w 11120690"/>
              <a:gd name="connsiteY8" fmla="*/ 2915620 h 3264278"/>
              <a:gd name="connsiteX0" fmla="*/ 0 w 10282714"/>
              <a:gd name="connsiteY0" fmla="*/ 1140447 h 3264278"/>
              <a:gd name="connsiteX1" fmla="*/ 1136073 w 10282714"/>
              <a:gd name="connsiteY1" fmla="*/ 59792 h 3264278"/>
              <a:gd name="connsiteX2" fmla="*/ 2494089 w 10282714"/>
              <a:gd name="connsiteY2" fmla="*/ 2914238 h 3264278"/>
              <a:gd name="connsiteX3" fmla="*/ 4851436 w 10282714"/>
              <a:gd name="connsiteY3" fmla="*/ 2594732 h 3264278"/>
              <a:gd name="connsiteX4" fmla="*/ 6538806 w 10282714"/>
              <a:gd name="connsiteY4" fmla="*/ 3264220 h 3264278"/>
              <a:gd name="connsiteX5" fmla="*/ 7587063 w 10282714"/>
              <a:gd name="connsiteY5" fmla="*/ 2552639 h 3264278"/>
              <a:gd name="connsiteX6" fmla="*/ 8763673 w 10282714"/>
              <a:gd name="connsiteY6" fmla="*/ 2962832 h 3264278"/>
              <a:gd name="connsiteX7" fmla="*/ 9589205 w 10282714"/>
              <a:gd name="connsiteY7" fmla="*/ 2853703 h 3264278"/>
              <a:gd name="connsiteX8" fmla="*/ 10282714 w 10282714"/>
              <a:gd name="connsiteY8" fmla="*/ 2915620 h 3264278"/>
              <a:gd name="connsiteX0" fmla="*/ 0 w 10282714"/>
              <a:gd name="connsiteY0" fmla="*/ 430013 h 2553844"/>
              <a:gd name="connsiteX1" fmla="*/ 1136073 w 10282714"/>
              <a:gd name="connsiteY1" fmla="*/ 188580 h 2553844"/>
              <a:gd name="connsiteX2" fmla="*/ 2494089 w 10282714"/>
              <a:gd name="connsiteY2" fmla="*/ 2203804 h 2553844"/>
              <a:gd name="connsiteX3" fmla="*/ 4851436 w 10282714"/>
              <a:gd name="connsiteY3" fmla="*/ 1884298 h 2553844"/>
              <a:gd name="connsiteX4" fmla="*/ 6538806 w 10282714"/>
              <a:gd name="connsiteY4" fmla="*/ 2553786 h 2553844"/>
              <a:gd name="connsiteX5" fmla="*/ 7587063 w 10282714"/>
              <a:gd name="connsiteY5" fmla="*/ 1842205 h 2553844"/>
              <a:gd name="connsiteX6" fmla="*/ 8763673 w 10282714"/>
              <a:gd name="connsiteY6" fmla="*/ 2252398 h 2553844"/>
              <a:gd name="connsiteX7" fmla="*/ 9589205 w 10282714"/>
              <a:gd name="connsiteY7" fmla="*/ 2143269 h 2553844"/>
              <a:gd name="connsiteX8" fmla="*/ 10282714 w 10282714"/>
              <a:gd name="connsiteY8" fmla="*/ 2205186 h 2553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2714" h="2553844">
                <a:moveTo>
                  <a:pt x="0" y="430013"/>
                </a:moveTo>
                <a:cubicBezTo>
                  <a:pt x="326736" y="-75678"/>
                  <a:pt x="720392" y="-107052"/>
                  <a:pt x="1136073" y="188580"/>
                </a:cubicBezTo>
                <a:cubicBezTo>
                  <a:pt x="1551755" y="484212"/>
                  <a:pt x="1874862" y="1921184"/>
                  <a:pt x="2494089" y="2203804"/>
                </a:cubicBezTo>
                <a:cubicBezTo>
                  <a:pt x="3113316" y="2486424"/>
                  <a:pt x="4177317" y="1825968"/>
                  <a:pt x="4851436" y="1884298"/>
                </a:cubicBezTo>
                <a:cubicBezTo>
                  <a:pt x="5525555" y="1942628"/>
                  <a:pt x="6082868" y="2560802"/>
                  <a:pt x="6538806" y="2553786"/>
                </a:cubicBezTo>
                <a:cubicBezTo>
                  <a:pt x="6994744" y="2546771"/>
                  <a:pt x="7216252" y="1892436"/>
                  <a:pt x="7587063" y="1842205"/>
                </a:cubicBezTo>
                <a:cubicBezTo>
                  <a:pt x="7957874" y="1791974"/>
                  <a:pt x="8429983" y="2202221"/>
                  <a:pt x="8763673" y="2252398"/>
                </a:cubicBezTo>
                <a:cubicBezTo>
                  <a:pt x="9097363" y="2302575"/>
                  <a:pt x="9277478" y="2134033"/>
                  <a:pt x="9589205" y="2143269"/>
                </a:cubicBezTo>
                <a:cubicBezTo>
                  <a:pt x="9900932" y="2152505"/>
                  <a:pt x="10154559" y="2195949"/>
                  <a:pt x="10282714" y="2205186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lus Sign 51">
            <a:extLst>
              <a:ext uri="{FF2B5EF4-FFF2-40B4-BE49-F238E27FC236}">
                <a16:creationId xmlns:a16="http://schemas.microsoft.com/office/drawing/2014/main" id="{977ADD32-571B-4CB5-95A9-31912F418CB3}"/>
              </a:ext>
            </a:extLst>
          </p:cNvPr>
          <p:cNvSpPr/>
          <p:nvPr/>
        </p:nvSpPr>
        <p:spPr>
          <a:xfrm>
            <a:off x="11803975" y="6354617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A picture containing text&#10;&#10;Description automatically generated">
            <a:extLst>
              <a:ext uri="{FF2B5EF4-FFF2-40B4-BE49-F238E27FC236}">
                <a16:creationId xmlns:a16="http://schemas.microsoft.com/office/drawing/2014/main" id="{D87695C8-AE47-4BE9-90DA-C9A928791F93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" t="3165" r="4302" b="3833"/>
          <a:stretch/>
        </p:blipFill>
        <p:spPr>
          <a:xfrm rot="1711355">
            <a:off x="9768890" y="5842426"/>
            <a:ext cx="4716915" cy="2827374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C6AFE52D-5618-4BF9-9041-A5B44B8A0AB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00216" y="6392911"/>
            <a:ext cx="459652" cy="353986"/>
            <a:chOff x="2541597" y="2540000"/>
            <a:chExt cx="138113" cy="106363"/>
          </a:xfrm>
        </p:grpSpPr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BCC5F2F9-FCD6-4EB1-BB8C-E86C4E81DC03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2541597" y="2540000"/>
              <a:ext cx="82550" cy="77788"/>
            </a:xfrm>
            <a:custGeom>
              <a:avLst/>
              <a:gdLst>
                <a:gd name="T0" fmla="*/ 161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3 w 281"/>
                <a:gd name="T11" fmla="*/ 0 h 222"/>
                <a:gd name="T12" fmla="*/ 173 w 281"/>
                <a:gd name="T13" fmla="*/ 24 h 222"/>
                <a:gd name="T14" fmla="*/ 192 w 281"/>
                <a:gd name="T15" fmla="*/ 28 h 222"/>
                <a:gd name="T16" fmla="*/ 188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7 w 281"/>
                <a:gd name="T27" fmla="*/ 2 h 222"/>
                <a:gd name="T28" fmla="*/ 2 w 281"/>
                <a:gd name="T29" fmla="*/ 0 h 222"/>
                <a:gd name="T30" fmla="*/ 2 w 281"/>
                <a:gd name="T31" fmla="*/ 24 h 222"/>
                <a:gd name="T32" fmla="*/ 38 w 281"/>
                <a:gd name="T33" fmla="*/ 24 h 222"/>
                <a:gd name="T34" fmla="*/ 116 w 281"/>
                <a:gd name="T35" fmla="*/ 115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3 h 222"/>
                <a:gd name="T54" fmla="*/ 185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1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1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7" y="1"/>
                    <a:pt x="173" y="0"/>
                  </a:cubicBezTo>
                  <a:lnTo>
                    <a:pt x="173" y="24"/>
                  </a:lnTo>
                  <a:cubicBezTo>
                    <a:pt x="180" y="24"/>
                    <a:pt x="186" y="25"/>
                    <a:pt x="192" y="28"/>
                  </a:cubicBezTo>
                  <a:cubicBezTo>
                    <a:pt x="190" y="31"/>
                    <a:pt x="190" y="32"/>
                    <a:pt x="188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2" y="0"/>
                  </a:cubicBezTo>
                  <a:lnTo>
                    <a:pt x="2" y="24"/>
                  </a:lnTo>
                  <a:lnTo>
                    <a:pt x="38" y="24"/>
                  </a:lnTo>
                  <a:lnTo>
                    <a:pt x="116" y="115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3"/>
                  </a:lnTo>
                  <a:lnTo>
                    <a:pt x="185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1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64A360AD-6D87-4CB6-B262-21917918B2E6}"/>
                </a:ext>
              </a:extLst>
            </p:cNvPr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2632085" y="2562225"/>
              <a:ext cx="47625" cy="84138"/>
            </a:xfrm>
            <a:custGeom>
              <a:avLst/>
              <a:gdLst>
                <a:gd name="T0" fmla="*/ 162 w 162"/>
                <a:gd name="T1" fmla="*/ 120 h 239"/>
                <a:gd name="T2" fmla="*/ 141 w 162"/>
                <a:gd name="T3" fmla="*/ 30 h 239"/>
                <a:gd name="T4" fmla="*/ 81 w 162"/>
                <a:gd name="T5" fmla="*/ 0 h 239"/>
                <a:gd name="T6" fmla="*/ 0 w 162"/>
                <a:gd name="T7" fmla="*/ 120 h 239"/>
                <a:gd name="T8" fmla="*/ 81 w 162"/>
                <a:gd name="T9" fmla="*/ 239 h 239"/>
                <a:gd name="T10" fmla="*/ 162 w 162"/>
                <a:gd name="T11" fmla="*/ 120 h 239"/>
                <a:gd name="T12" fmla="*/ 81 w 162"/>
                <a:gd name="T13" fmla="*/ 229 h 239"/>
                <a:gd name="T14" fmla="*/ 36 w 162"/>
                <a:gd name="T15" fmla="*/ 191 h 239"/>
                <a:gd name="T16" fmla="*/ 31 w 162"/>
                <a:gd name="T17" fmla="*/ 116 h 239"/>
                <a:gd name="T18" fmla="*/ 37 w 162"/>
                <a:gd name="T19" fmla="*/ 45 h 239"/>
                <a:gd name="T20" fmla="*/ 81 w 162"/>
                <a:gd name="T21" fmla="*/ 10 h 239"/>
                <a:gd name="T22" fmla="*/ 124 w 162"/>
                <a:gd name="T23" fmla="*/ 41 h 239"/>
                <a:gd name="T24" fmla="*/ 130 w 162"/>
                <a:gd name="T25" fmla="*/ 116 h 239"/>
                <a:gd name="T26" fmla="*/ 125 w 162"/>
                <a:gd name="T27" fmla="*/ 190 h 239"/>
                <a:gd name="T28" fmla="*/ 81 w 162"/>
                <a:gd name="T29" fmla="*/ 22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2" h="239">
                  <a:moveTo>
                    <a:pt x="162" y="120"/>
                  </a:moveTo>
                  <a:cubicBezTo>
                    <a:pt x="162" y="82"/>
                    <a:pt x="157" y="54"/>
                    <a:pt x="141" y="30"/>
                  </a:cubicBezTo>
                  <a:cubicBezTo>
                    <a:pt x="130" y="14"/>
                    <a:pt x="108" y="0"/>
                    <a:pt x="81" y="0"/>
                  </a:cubicBezTo>
                  <a:cubicBezTo>
                    <a:pt x="0" y="0"/>
                    <a:pt x="0" y="95"/>
                    <a:pt x="0" y="120"/>
                  </a:cubicBezTo>
                  <a:cubicBezTo>
                    <a:pt x="0" y="146"/>
                    <a:pt x="0" y="239"/>
                    <a:pt x="81" y="239"/>
                  </a:cubicBezTo>
                  <a:cubicBezTo>
                    <a:pt x="162" y="239"/>
                    <a:pt x="162" y="146"/>
                    <a:pt x="162" y="120"/>
                  </a:cubicBezTo>
                  <a:close/>
                  <a:moveTo>
                    <a:pt x="81" y="229"/>
                  </a:moveTo>
                  <a:cubicBezTo>
                    <a:pt x="65" y="229"/>
                    <a:pt x="43" y="220"/>
                    <a:pt x="36" y="191"/>
                  </a:cubicBezTo>
                  <a:cubicBezTo>
                    <a:pt x="31" y="170"/>
                    <a:pt x="31" y="142"/>
                    <a:pt x="31" y="116"/>
                  </a:cubicBezTo>
                  <a:cubicBezTo>
                    <a:pt x="31" y="90"/>
                    <a:pt x="31" y="64"/>
                    <a:pt x="37" y="45"/>
                  </a:cubicBezTo>
                  <a:cubicBezTo>
                    <a:pt x="44" y="17"/>
                    <a:pt x="66" y="10"/>
                    <a:pt x="81" y="10"/>
                  </a:cubicBezTo>
                  <a:cubicBezTo>
                    <a:pt x="99" y="10"/>
                    <a:pt x="118" y="21"/>
                    <a:pt x="124" y="41"/>
                  </a:cubicBezTo>
                  <a:cubicBezTo>
                    <a:pt x="129" y="60"/>
                    <a:pt x="130" y="85"/>
                    <a:pt x="130" y="116"/>
                  </a:cubicBezTo>
                  <a:cubicBezTo>
                    <a:pt x="130" y="142"/>
                    <a:pt x="130" y="168"/>
                    <a:pt x="125" y="190"/>
                  </a:cubicBezTo>
                  <a:cubicBezTo>
                    <a:pt x="118" y="221"/>
                    <a:pt x="95" y="229"/>
                    <a:pt x="81" y="22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2C22078-767B-4E9A-ABE4-75255EB6F52B}"/>
              </a:ext>
            </a:extLst>
          </p:cNvPr>
          <p:cNvSpPr txBox="1"/>
          <p:nvPr/>
        </p:nvSpPr>
        <p:spPr>
          <a:xfrm>
            <a:off x="14848408" y="6882985"/>
            <a:ext cx="2707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Noise * Scalar</a:t>
            </a:r>
          </a:p>
        </p:txBody>
      </p:sp>
      <p:sp>
        <p:nvSpPr>
          <p:cNvPr id="51" name="Freeform 16 1 2">
            <a:extLst>
              <a:ext uri="{FF2B5EF4-FFF2-40B4-BE49-F238E27FC236}">
                <a16:creationId xmlns:a16="http://schemas.microsoft.com/office/drawing/2014/main" id="{4006CCE6-F685-4532-9CD7-3D110115D4E2}"/>
              </a:ext>
            </a:extLst>
          </p:cNvPr>
          <p:cNvSpPr/>
          <p:nvPr/>
        </p:nvSpPr>
        <p:spPr>
          <a:xfrm>
            <a:off x="9578324" y="2028279"/>
            <a:ext cx="6526304" cy="1085363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03640 h 1103640"/>
              <a:gd name="connsiteX1" fmla="*/ 1136073 w 11637818"/>
              <a:gd name="connsiteY1" fmla="*/ 22985 h 1103640"/>
              <a:gd name="connsiteX2" fmla="*/ 2569486 w 11637818"/>
              <a:gd name="connsiteY2" fmla="*/ 360343 h 1103640"/>
              <a:gd name="connsiteX3" fmla="*/ 4475018 w 11637818"/>
              <a:gd name="connsiteY3" fmla="*/ 300076 h 1103640"/>
              <a:gd name="connsiteX4" fmla="*/ 5735782 w 11637818"/>
              <a:gd name="connsiteY4" fmla="*/ 216949 h 1103640"/>
              <a:gd name="connsiteX5" fmla="*/ 7536873 w 11637818"/>
              <a:gd name="connsiteY5" fmla="*/ 771131 h 1103640"/>
              <a:gd name="connsiteX6" fmla="*/ 9767454 w 11637818"/>
              <a:gd name="connsiteY6" fmla="*/ 189240 h 1103640"/>
              <a:gd name="connsiteX7" fmla="*/ 11069782 w 11637818"/>
              <a:gd name="connsiteY7" fmla="*/ 216949 h 1103640"/>
              <a:gd name="connsiteX8" fmla="*/ 11637818 w 11637818"/>
              <a:gd name="connsiteY8" fmla="*/ 244658 h 1103640"/>
              <a:gd name="connsiteX0" fmla="*/ 0 w 11637818"/>
              <a:gd name="connsiteY0" fmla="*/ 1239249 h 1239249"/>
              <a:gd name="connsiteX1" fmla="*/ 1136073 w 11637818"/>
              <a:gd name="connsiteY1" fmla="*/ 158594 h 1239249"/>
              <a:gd name="connsiteX2" fmla="*/ 2569486 w 11637818"/>
              <a:gd name="connsiteY2" fmla="*/ 495952 h 1239249"/>
              <a:gd name="connsiteX3" fmla="*/ 4475018 w 11637818"/>
              <a:gd name="connsiteY3" fmla="*/ 435685 h 1239249"/>
              <a:gd name="connsiteX4" fmla="*/ 5260198 w 11637818"/>
              <a:gd name="connsiteY4" fmla="*/ 9658 h 1239249"/>
              <a:gd name="connsiteX5" fmla="*/ 7536873 w 11637818"/>
              <a:gd name="connsiteY5" fmla="*/ 906740 h 1239249"/>
              <a:gd name="connsiteX6" fmla="*/ 9767454 w 11637818"/>
              <a:gd name="connsiteY6" fmla="*/ 324849 h 1239249"/>
              <a:gd name="connsiteX7" fmla="*/ 11069782 w 11637818"/>
              <a:gd name="connsiteY7" fmla="*/ 352558 h 1239249"/>
              <a:gd name="connsiteX8" fmla="*/ 11637818 w 11637818"/>
              <a:gd name="connsiteY8" fmla="*/ 380267 h 1239249"/>
              <a:gd name="connsiteX0" fmla="*/ 0 w 11637818"/>
              <a:gd name="connsiteY0" fmla="*/ 1243699 h 1243699"/>
              <a:gd name="connsiteX1" fmla="*/ 1136073 w 11637818"/>
              <a:gd name="connsiteY1" fmla="*/ 163044 h 1243699"/>
              <a:gd name="connsiteX2" fmla="*/ 2569486 w 11637818"/>
              <a:gd name="connsiteY2" fmla="*/ 500402 h 1243699"/>
              <a:gd name="connsiteX3" fmla="*/ 4244020 w 11637818"/>
              <a:gd name="connsiteY3" fmla="*/ 371555 h 1243699"/>
              <a:gd name="connsiteX4" fmla="*/ 5260198 w 11637818"/>
              <a:gd name="connsiteY4" fmla="*/ 14108 h 1243699"/>
              <a:gd name="connsiteX5" fmla="*/ 7536873 w 11637818"/>
              <a:gd name="connsiteY5" fmla="*/ 911190 h 1243699"/>
              <a:gd name="connsiteX6" fmla="*/ 9767454 w 11637818"/>
              <a:gd name="connsiteY6" fmla="*/ 329299 h 1243699"/>
              <a:gd name="connsiteX7" fmla="*/ 11069782 w 11637818"/>
              <a:gd name="connsiteY7" fmla="*/ 357008 h 1243699"/>
              <a:gd name="connsiteX8" fmla="*/ 11637818 w 11637818"/>
              <a:gd name="connsiteY8" fmla="*/ 384717 h 1243699"/>
              <a:gd name="connsiteX0" fmla="*/ 0 w 11637818"/>
              <a:gd name="connsiteY0" fmla="*/ 1243699 h 1243699"/>
              <a:gd name="connsiteX1" fmla="*/ 1367071 w 11637818"/>
              <a:gd name="connsiteY1" fmla="*/ 749784 h 1243699"/>
              <a:gd name="connsiteX2" fmla="*/ 2569486 w 11637818"/>
              <a:gd name="connsiteY2" fmla="*/ 500402 h 1243699"/>
              <a:gd name="connsiteX3" fmla="*/ 4244020 w 11637818"/>
              <a:gd name="connsiteY3" fmla="*/ 371555 h 1243699"/>
              <a:gd name="connsiteX4" fmla="*/ 5260198 w 11637818"/>
              <a:gd name="connsiteY4" fmla="*/ 14108 h 1243699"/>
              <a:gd name="connsiteX5" fmla="*/ 7536873 w 11637818"/>
              <a:gd name="connsiteY5" fmla="*/ 911190 h 1243699"/>
              <a:gd name="connsiteX6" fmla="*/ 9767454 w 11637818"/>
              <a:gd name="connsiteY6" fmla="*/ 329299 h 1243699"/>
              <a:gd name="connsiteX7" fmla="*/ 11069782 w 11637818"/>
              <a:gd name="connsiteY7" fmla="*/ 357008 h 1243699"/>
              <a:gd name="connsiteX8" fmla="*/ 11637818 w 11637818"/>
              <a:gd name="connsiteY8" fmla="*/ 384717 h 1243699"/>
              <a:gd name="connsiteX0" fmla="*/ 0 w 11637818"/>
              <a:gd name="connsiteY0" fmla="*/ 1242805 h 1242805"/>
              <a:gd name="connsiteX1" fmla="*/ 1367071 w 11637818"/>
              <a:gd name="connsiteY1" fmla="*/ 748890 h 1242805"/>
              <a:gd name="connsiteX2" fmla="*/ 2406429 w 11637818"/>
              <a:gd name="connsiteY2" fmla="*/ 316628 h 1242805"/>
              <a:gd name="connsiteX3" fmla="*/ 4244020 w 11637818"/>
              <a:gd name="connsiteY3" fmla="*/ 370661 h 1242805"/>
              <a:gd name="connsiteX4" fmla="*/ 5260198 w 11637818"/>
              <a:gd name="connsiteY4" fmla="*/ 13214 h 1242805"/>
              <a:gd name="connsiteX5" fmla="*/ 7536873 w 11637818"/>
              <a:gd name="connsiteY5" fmla="*/ 910296 h 1242805"/>
              <a:gd name="connsiteX6" fmla="*/ 9767454 w 11637818"/>
              <a:gd name="connsiteY6" fmla="*/ 328405 h 1242805"/>
              <a:gd name="connsiteX7" fmla="*/ 11069782 w 11637818"/>
              <a:gd name="connsiteY7" fmla="*/ 356114 h 1242805"/>
              <a:gd name="connsiteX8" fmla="*/ 11637818 w 11637818"/>
              <a:gd name="connsiteY8" fmla="*/ 383823 h 1242805"/>
              <a:gd name="connsiteX0" fmla="*/ 0 w 11637818"/>
              <a:gd name="connsiteY0" fmla="*/ 1231166 h 1231166"/>
              <a:gd name="connsiteX1" fmla="*/ 1367071 w 11637818"/>
              <a:gd name="connsiteY1" fmla="*/ 737251 h 1231166"/>
              <a:gd name="connsiteX2" fmla="*/ 2406429 w 11637818"/>
              <a:gd name="connsiteY2" fmla="*/ 304989 h 1231166"/>
              <a:gd name="connsiteX3" fmla="*/ 4203255 w 11637818"/>
              <a:gd name="connsiteY3" fmla="*/ 671442 h 1231166"/>
              <a:gd name="connsiteX4" fmla="*/ 5260198 w 11637818"/>
              <a:gd name="connsiteY4" fmla="*/ 1575 h 1231166"/>
              <a:gd name="connsiteX5" fmla="*/ 7536873 w 11637818"/>
              <a:gd name="connsiteY5" fmla="*/ 898657 h 1231166"/>
              <a:gd name="connsiteX6" fmla="*/ 9767454 w 11637818"/>
              <a:gd name="connsiteY6" fmla="*/ 316766 h 1231166"/>
              <a:gd name="connsiteX7" fmla="*/ 11069782 w 11637818"/>
              <a:gd name="connsiteY7" fmla="*/ 344475 h 1231166"/>
              <a:gd name="connsiteX8" fmla="*/ 11637818 w 11637818"/>
              <a:gd name="connsiteY8" fmla="*/ 372184 h 1231166"/>
              <a:gd name="connsiteX0" fmla="*/ 0 w 11637818"/>
              <a:gd name="connsiteY0" fmla="*/ 1229977 h 1229977"/>
              <a:gd name="connsiteX1" fmla="*/ 1367071 w 11637818"/>
              <a:gd name="connsiteY1" fmla="*/ 736062 h 1229977"/>
              <a:gd name="connsiteX2" fmla="*/ 2406429 w 11637818"/>
              <a:gd name="connsiteY2" fmla="*/ 303800 h 1229977"/>
              <a:gd name="connsiteX3" fmla="*/ 4203255 w 11637818"/>
              <a:gd name="connsiteY3" fmla="*/ 670253 h 1229977"/>
              <a:gd name="connsiteX4" fmla="*/ 5260198 w 11637818"/>
              <a:gd name="connsiteY4" fmla="*/ 386 h 1229977"/>
              <a:gd name="connsiteX5" fmla="*/ 7523285 w 11637818"/>
              <a:gd name="connsiteY5" fmla="*/ 569808 h 1229977"/>
              <a:gd name="connsiteX6" fmla="*/ 9767454 w 11637818"/>
              <a:gd name="connsiteY6" fmla="*/ 315577 h 1229977"/>
              <a:gd name="connsiteX7" fmla="*/ 11069782 w 11637818"/>
              <a:gd name="connsiteY7" fmla="*/ 343286 h 1229977"/>
              <a:gd name="connsiteX8" fmla="*/ 11637818 w 11637818"/>
              <a:gd name="connsiteY8" fmla="*/ 370995 h 1229977"/>
              <a:gd name="connsiteX0" fmla="*/ 0 w 11637818"/>
              <a:gd name="connsiteY0" fmla="*/ 1229977 h 1229977"/>
              <a:gd name="connsiteX1" fmla="*/ 1367071 w 11637818"/>
              <a:gd name="connsiteY1" fmla="*/ 736062 h 1229977"/>
              <a:gd name="connsiteX2" fmla="*/ 2406429 w 11637818"/>
              <a:gd name="connsiteY2" fmla="*/ 303800 h 1229977"/>
              <a:gd name="connsiteX3" fmla="*/ 4203255 w 11637818"/>
              <a:gd name="connsiteY3" fmla="*/ 670253 h 1229977"/>
              <a:gd name="connsiteX4" fmla="*/ 5260198 w 11637818"/>
              <a:gd name="connsiteY4" fmla="*/ 386 h 1229977"/>
              <a:gd name="connsiteX5" fmla="*/ 7523285 w 11637818"/>
              <a:gd name="connsiteY5" fmla="*/ 569808 h 1229977"/>
              <a:gd name="connsiteX6" fmla="*/ 9767454 w 11637818"/>
              <a:gd name="connsiteY6" fmla="*/ 315577 h 1229977"/>
              <a:gd name="connsiteX7" fmla="*/ 11110547 w 11637818"/>
              <a:gd name="connsiteY7" fmla="*/ 145166 h 1229977"/>
              <a:gd name="connsiteX8" fmla="*/ 11637818 w 11637818"/>
              <a:gd name="connsiteY8" fmla="*/ 370995 h 1229977"/>
              <a:gd name="connsiteX0" fmla="*/ 0 w 11637818"/>
              <a:gd name="connsiteY0" fmla="*/ 1085363 h 1085363"/>
              <a:gd name="connsiteX1" fmla="*/ 1367071 w 11637818"/>
              <a:gd name="connsiteY1" fmla="*/ 591448 h 1085363"/>
              <a:gd name="connsiteX2" fmla="*/ 2406429 w 11637818"/>
              <a:gd name="connsiteY2" fmla="*/ 159186 h 1085363"/>
              <a:gd name="connsiteX3" fmla="*/ 4203255 w 11637818"/>
              <a:gd name="connsiteY3" fmla="*/ 525639 h 1085363"/>
              <a:gd name="connsiteX4" fmla="*/ 6085805 w 11637818"/>
              <a:gd name="connsiteY4" fmla="*/ 226162 h 1085363"/>
              <a:gd name="connsiteX5" fmla="*/ 7523285 w 11637818"/>
              <a:gd name="connsiteY5" fmla="*/ 425194 h 1085363"/>
              <a:gd name="connsiteX6" fmla="*/ 9767454 w 11637818"/>
              <a:gd name="connsiteY6" fmla="*/ 170963 h 1085363"/>
              <a:gd name="connsiteX7" fmla="*/ 11110547 w 11637818"/>
              <a:gd name="connsiteY7" fmla="*/ 552 h 1085363"/>
              <a:gd name="connsiteX8" fmla="*/ 11637818 w 11637818"/>
              <a:gd name="connsiteY8" fmla="*/ 226381 h 108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37818" h="1085363">
                <a:moveTo>
                  <a:pt x="0" y="1085363"/>
                </a:moveTo>
                <a:cubicBezTo>
                  <a:pt x="326736" y="579672"/>
                  <a:pt x="966000" y="745811"/>
                  <a:pt x="1367071" y="591448"/>
                </a:cubicBezTo>
                <a:cubicBezTo>
                  <a:pt x="1768142" y="437085"/>
                  <a:pt x="1933732" y="170154"/>
                  <a:pt x="2406429" y="159186"/>
                </a:cubicBezTo>
                <a:cubicBezTo>
                  <a:pt x="2879126" y="148218"/>
                  <a:pt x="3590026" y="514476"/>
                  <a:pt x="4203255" y="525639"/>
                </a:cubicBezTo>
                <a:cubicBezTo>
                  <a:pt x="4816484" y="536802"/>
                  <a:pt x="5532467" y="242903"/>
                  <a:pt x="6085805" y="226162"/>
                </a:cubicBezTo>
                <a:cubicBezTo>
                  <a:pt x="6639143" y="209421"/>
                  <a:pt x="6909677" y="434394"/>
                  <a:pt x="7523285" y="425194"/>
                </a:cubicBezTo>
                <a:cubicBezTo>
                  <a:pt x="8136893" y="415994"/>
                  <a:pt x="9169577" y="241737"/>
                  <a:pt x="9767454" y="170963"/>
                </a:cubicBezTo>
                <a:cubicBezTo>
                  <a:pt x="10365331" y="100189"/>
                  <a:pt x="10798820" y="-8684"/>
                  <a:pt x="11110547" y="552"/>
                </a:cubicBezTo>
                <a:cubicBezTo>
                  <a:pt x="11422274" y="9788"/>
                  <a:pt x="11509663" y="217144"/>
                  <a:pt x="11637818" y="22638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104D099-A334-40CF-8A41-11E01EED58B9}"/>
              </a:ext>
            </a:extLst>
          </p:cNvPr>
          <p:cNvGrpSpPr/>
          <p:nvPr/>
        </p:nvGrpSpPr>
        <p:grpSpPr>
          <a:xfrm>
            <a:off x="11963535" y="2693576"/>
            <a:ext cx="621162" cy="684501"/>
            <a:chOff x="11963535" y="2693576"/>
            <a:chExt cx="621162" cy="684501"/>
          </a:xfrm>
        </p:grpSpPr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D89B1E31-70B0-4107-B04C-863D0977EE5E}"/>
                </a:ext>
              </a:extLst>
            </p:cNvPr>
            <p:cNvSpPr/>
            <p:nvPr/>
          </p:nvSpPr>
          <p:spPr>
            <a:xfrm rot="5400000" flipV="1">
              <a:off x="12075743" y="2869124"/>
              <a:ext cx="684501" cy="333406"/>
            </a:xfrm>
            <a:prstGeom prst="rightArrow">
              <a:avLst>
                <a:gd name="adj1" fmla="val 50000"/>
                <a:gd name="adj2" fmla="val 6709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D7913FA2-D231-40A4-8D99-CE77697CFE21}"/>
                </a:ext>
              </a:extLst>
            </p:cNvPr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>
            <a:xfrm>
              <a:off x="11963535" y="2801146"/>
              <a:ext cx="292101" cy="242888"/>
              <a:chOff x="11642745" y="2835276"/>
              <a:chExt cx="292101" cy="242888"/>
            </a:xfrm>
          </p:grpSpPr>
          <p:sp>
            <p:nvSpPr>
              <p:cNvPr id="196" name="Freeform 48">
                <a:extLst>
                  <a:ext uri="{FF2B5EF4-FFF2-40B4-BE49-F238E27FC236}">
                    <a16:creationId xmlns:a16="http://schemas.microsoft.com/office/drawing/2014/main" id="{815CE57E-D3B2-4B2C-BA64-A0F619C79B99}"/>
                  </a:ext>
                </a:extLst>
              </p:cNvPr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1642745" y="2835276"/>
                <a:ext cx="114300" cy="242888"/>
              </a:xfrm>
              <a:custGeom>
                <a:avLst/>
                <a:gdLst>
                  <a:gd name="T0" fmla="*/ 111 w 205"/>
                  <a:gd name="T1" fmla="*/ 137 h 361"/>
                  <a:gd name="T2" fmla="*/ 0 w 205"/>
                  <a:gd name="T3" fmla="*/ 277 h 361"/>
                  <a:gd name="T4" fmla="*/ 79 w 205"/>
                  <a:gd name="T5" fmla="*/ 361 h 361"/>
                  <a:gd name="T6" fmla="*/ 179 w 205"/>
                  <a:gd name="T7" fmla="*/ 214 h 361"/>
                  <a:gd name="T8" fmla="*/ 142 w 205"/>
                  <a:gd name="T9" fmla="*/ 121 h 361"/>
                  <a:gd name="T10" fmla="*/ 94 w 205"/>
                  <a:gd name="T11" fmla="*/ 39 h 361"/>
                  <a:gd name="T12" fmla="*/ 122 w 205"/>
                  <a:gd name="T13" fmla="*/ 16 h 361"/>
                  <a:gd name="T14" fmla="*/ 157 w 205"/>
                  <a:gd name="T15" fmla="*/ 30 h 361"/>
                  <a:gd name="T16" fmla="*/ 185 w 205"/>
                  <a:gd name="T17" fmla="*/ 42 h 361"/>
                  <a:gd name="T18" fmla="*/ 205 w 205"/>
                  <a:gd name="T19" fmla="*/ 22 h 361"/>
                  <a:gd name="T20" fmla="*/ 179 w 205"/>
                  <a:gd name="T21" fmla="*/ 6 h 361"/>
                  <a:gd name="T22" fmla="*/ 138 w 205"/>
                  <a:gd name="T23" fmla="*/ 0 h 361"/>
                  <a:gd name="T24" fmla="*/ 81 w 205"/>
                  <a:gd name="T25" fmla="*/ 52 h 361"/>
                  <a:gd name="T26" fmla="*/ 111 w 205"/>
                  <a:gd name="T27" fmla="*/ 137 h 361"/>
                  <a:gd name="T28" fmla="*/ 117 w 205"/>
                  <a:gd name="T29" fmla="*/ 148 h 361"/>
                  <a:gd name="T30" fmla="*/ 144 w 205"/>
                  <a:gd name="T31" fmla="*/ 234 h 361"/>
                  <a:gd name="T32" fmla="*/ 79 w 205"/>
                  <a:gd name="T33" fmla="*/ 350 h 361"/>
                  <a:gd name="T34" fmla="*/ 31 w 205"/>
                  <a:gd name="T35" fmla="*/ 291 h 361"/>
                  <a:gd name="T36" fmla="*/ 117 w 205"/>
                  <a:gd name="T37" fmla="*/ 14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361">
                    <a:moveTo>
                      <a:pt x="111" y="137"/>
                    </a:moveTo>
                    <a:cubicBezTo>
                      <a:pt x="48" y="152"/>
                      <a:pt x="0" y="217"/>
                      <a:pt x="0" y="277"/>
                    </a:cubicBezTo>
                    <a:cubicBezTo>
                      <a:pt x="0" y="325"/>
                      <a:pt x="32" y="361"/>
                      <a:pt x="79" y="361"/>
                    </a:cubicBezTo>
                    <a:cubicBezTo>
                      <a:pt x="137" y="361"/>
                      <a:pt x="179" y="282"/>
                      <a:pt x="179" y="214"/>
                    </a:cubicBezTo>
                    <a:cubicBezTo>
                      <a:pt x="179" y="168"/>
                      <a:pt x="159" y="143"/>
                      <a:pt x="142" y="121"/>
                    </a:cubicBezTo>
                    <a:cubicBezTo>
                      <a:pt x="124" y="98"/>
                      <a:pt x="94" y="61"/>
                      <a:pt x="94" y="39"/>
                    </a:cubicBezTo>
                    <a:cubicBezTo>
                      <a:pt x="94" y="28"/>
                      <a:pt x="104" y="16"/>
                      <a:pt x="122" y="16"/>
                    </a:cubicBezTo>
                    <a:cubicBezTo>
                      <a:pt x="137" y="16"/>
                      <a:pt x="147" y="23"/>
                      <a:pt x="157" y="30"/>
                    </a:cubicBezTo>
                    <a:cubicBezTo>
                      <a:pt x="167" y="36"/>
                      <a:pt x="177" y="42"/>
                      <a:pt x="185" y="42"/>
                    </a:cubicBezTo>
                    <a:cubicBezTo>
                      <a:pt x="197" y="42"/>
                      <a:pt x="205" y="30"/>
                      <a:pt x="205" y="22"/>
                    </a:cubicBezTo>
                    <a:cubicBezTo>
                      <a:pt x="205" y="11"/>
                      <a:pt x="197" y="10"/>
                      <a:pt x="179" y="6"/>
                    </a:cubicBezTo>
                    <a:cubicBezTo>
                      <a:pt x="153" y="0"/>
                      <a:pt x="146" y="0"/>
                      <a:pt x="138" y="0"/>
                    </a:cubicBezTo>
                    <a:cubicBezTo>
                      <a:pt x="99" y="0"/>
                      <a:pt x="81" y="22"/>
                      <a:pt x="81" y="52"/>
                    </a:cubicBezTo>
                    <a:cubicBezTo>
                      <a:pt x="81" y="78"/>
                      <a:pt x="95" y="106"/>
                      <a:pt x="111" y="137"/>
                    </a:cubicBezTo>
                    <a:close/>
                    <a:moveTo>
                      <a:pt x="117" y="148"/>
                    </a:moveTo>
                    <a:cubicBezTo>
                      <a:pt x="129" y="171"/>
                      <a:pt x="144" y="198"/>
                      <a:pt x="144" y="234"/>
                    </a:cubicBezTo>
                    <a:cubicBezTo>
                      <a:pt x="144" y="266"/>
                      <a:pt x="125" y="350"/>
                      <a:pt x="79" y="350"/>
                    </a:cubicBezTo>
                    <a:cubicBezTo>
                      <a:pt x="51" y="350"/>
                      <a:pt x="31" y="329"/>
                      <a:pt x="31" y="291"/>
                    </a:cubicBezTo>
                    <a:cubicBezTo>
                      <a:pt x="31" y="259"/>
                      <a:pt x="49" y="166"/>
                      <a:pt x="117" y="14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49">
                <a:extLst>
                  <a:ext uri="{FF2B5EF4-FFF2-40B4-BE49-F238E27FC236}">
                    <a16:creationId xmlns:a16="http://schemas.microsoft.com/office/drawing/2014/main" id="{B5572AAD-9715-4408-B0C7-C3905F6462BC}"/>
                  </a:ext>
                </a:extLst>
              </p:cNvPr>
              <p:cNvSpPr>
                <a:spLocks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1777683" y="2922589"/>
                <a:ext cx="157163" cy="153988"/>
              </a:xfrm>
              <a:custGeom>
                <a:avLst/>
                <a:gdLst>
                  <a:gd name="T0" fmla="*/ 196 w 284"/>
                  <a:gd name="T1" fmla="*/ 189 h 228"/>
                  <a:gd name="T2" fmla="*/ 196 w 284"/>
                  <a:gd name="T3" fmla="*/ 228 h 228"/>
                  <a:gd name="T4" fmla="*/ 284 w 284"/>
                  <a:gd name="T5" fmla="*/ 225 h 228"/>
                  <a:gd name="T6" fmla="*/ 284 w 284"/>
                  <a:gd name="T7" fmla="*/ 201 h 228"/>
                  <a:gd name="T8" fmla="*/ 250 w 284"/>
                  <a:gd name="T9" fmla="*/ 182 h 228"/>
                  <a:gd name="T10" fmla="*/ 250 w 284"/>
                  <a:gd name="T11" fmla="*/ 0 h 228"/>
                  <a:gd name="T12" fmla="*/ 159 w 284"/>
                  <a:gd name="T13" fmla="*/ 4 h 228"/>
                  <a:gd name="T14" fmla="*/ 159 w 284"/>
                  <a:gd name="T15" fmla="*/ 28 h 228"/>
                  <a:gd name="T16" fmla="*/ 193 w 284"/>
                  <a:gd name="T17" fmla="*/ 47 h 228"/>
                  <a:gd name="T18" fmla="*/ 193 w 284"/>
                  <a:gd name="T19" fmla="*/ 142 h 228"/>
                  <a:gd name="T20" fmla="*/ 131 w 284"/>
                  <a:gd name="T21" fmla="*/ 210 h 228"/>
                  <a:gd name="T22" fmla="*/ 91 w 284"/>
                  <a:gd name="T23" fmla="*/ 170 h 228"/>
                  <a:gd name="T24" fmla="*/ 91 w 284"/>
                  <a:gd name="T25" fmla="*/ 0 h 228"/>
                  <a:gd name="T26" fmla="*/ 0 w 284"/>
                  <a:gd name="T27" fmla="*/ 4 h 228"/>
                  <a:gd name="T28" fmla="*/ 0 w 284"/>
                  <a:gd name="T29" fmla="*/ 28 h 228"/>
                  <a:gd name="T30" fmla="*/ 34 w 284"/>
                  <a:gd name="T31" fmla="*/ 47 h 228"/>
                  <a:gd name="T32" fmla="*/ 34 w 284"/>
                  <a:gd name="T33" fmla="*/ 163 h 228"/>
                  <a:gd name="T34" fmla="*/ 124 w 284"/>
                  <a:gd name="T35" fmla="*/ 228 h 228"/>
                  <a:gd name="T36" fmla="*/ 196 w 284"/>
                  <a:gd name="T37" fmla="*/ 18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4" h="228">
                    <a:moveTo>
                      <a:pt x="196" y="189"/>
                    </a:moveTo>
                    <a:lnTo>
                      <a:pt x="196" y="228"/>
                    </a:lnTo>
                    <a:lnTo>
                      <a:pt x="284" y="225"/>
                    </a:lnTo>
                    <a:lnTo>
                      <a:pt x="284" y="201"/>
                    </a:lnTo>
                    <a:cubicBezTo>
                      <a:pt x="253" y="201"/>
                      <a:pt x="250" y="201"/>
                      <a:pt x="250" y="182"/>
                    </a:cubicBezTo>
                    <a:lnTo>
                      <a:pt x="250" y="0"/>
                    </a:lnTo>
                    <a:lnTo>
                      <a:pt x="159" y="4"/>
                    </a:lnTo>
                    <a:lnTo>
                      <a:pt x="159" y="28"/>
                    </a:lnTo>
                    <a:cubicBezTo>
                      <a:pt x="190" y="28"/>
                      <a:pt x="193" y="28"/>
                      <a:pt x="193" y="47"/>
                    </a:cubicBezTo>
                    <a:lnTo>
                      <a:pt x="193" y="142"/>
                    </a:lnTo>
                    <a:cubicBezTo>
                      <a:pt x="193" y="183"/>
                      <a:pt x="168" y="210"/>
                      <a:pt x="131" y="210"/>
                    </a:cubicBezTo>
                    <a:cubicBezTo>
                      <a:pt x="93" y="210"/>
                      <a:pt x="91" y="197"/>
                      <a:pt x="91" y="170"/>
                    </a:cubicBezTo>
                    <a:lnTo>
                      <a:pt x="91" y="0"/>
                    </a:lnTo>
                    <a:lnTo>
                      <a:pt x="0" y="4"/>
                    </a:lnTo>
                    <a:lnTo>
                      <a:pt x="0" y="28"/>
                    </a:lnTo>
                    <a:cubicBezTo>
                      <a:pt x="31" y="28"/>
                      <a:pt x="34" y="28"/>
                      <a:pt x="34" y="47"/>
                    </a:cubicBezTo>
                    <a:lnTo>
                      <a:pt x="34" y="163"/>
                    </a:lnTo>
                    <a:cubicBezTo>
                      <a:pt x="34" y="217"/>
                      <a:pt x="75" y="228"/>
                      <a:pt x="124" y="228"/>
                    </a:cubicBezTo>
                    <a:cubicBezTo>
                      <a:pt x="137" y="228"/>
                      <a:pt x="173" y="228"/>
                      <a:pt x="196" y="18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6685539A-37DC-4338-9812-F0B7C8279BC5}"/>
              </a:ext>
            </a:extLst>
          </p:cNvPr>
          <p:cNvGrpSpPr/>
          <p:nvPr/>
        </p:nvGrpSpPr>
        <p:grpSpPr>
          <a:xfrm>
            <a:off x="11952421" y="3796130"/>
            <a:ext cx="572577" cy="746286"/>
            <a:chOff x="11952421" y="3796130"/>
            <a:chExt cx="572577" cy="746286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93462ED-A1A5-4348-8930-54D9CC2E4EAE}"/>
                </a:ext>
              </a:extLst>
            </p:cNvPr>
            <p:cNvGrpSpPr/>
            <p:nvPr/>
          </p:nvGrpSpPr>
          <p:grpSpPr>
            <a:xfrm>
              <a:off x="12310983" y="3796130"/>
              <a:ext cx="214015" cy="746286"/>
              <a:chOff x="9862217" y="7523966"/>
              <a:chExt cx="214015" cy="746286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45FE5F0-DA9B-48A0-B453-6C619599A9E9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1"/>
                </p:custDataLst>
              </p:nvPr>
            </p:nvGrpSpPr>
            <p:grpSpPr>
              <a:xfrm rot="16200000">
                <a:off x="9806975" y="7651241"/>
                <a:ext cx="309414" cy="54864"/>
                <a:chOff x="4225920" y="7627938"/>
                <a:chExt cx="387350" cy="730250"/>
              </a:xfrm>
            </p:grpSpPr>
            <p:sp>
              <p:nvSpPr>
                <p:cNvPr id="83" name="Oval 1325 2">
                  <a:extLst>
                    <a:ext uri="{FF2B5EF4-FFF2-40B4-BE49-F238E27FC236}">
                      <a16:creationId xmlns:a16="http://schemas.microsoft.com/office/drawing/2014/main" id="{F0CB648E-3828-4FF6-8518-39C564B477A4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4225920" y="7627938"/>
                  <a:ext cx="41275" cy="730250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326 2">
                  <a:extLst>
                    <a:ext uri="{FF2B5EF4-FFF2-40B4-BE49-F238E27FC236}">
                      <a16:creationId xmlns:a16="http://schemas.microsoft.com/office/drawing/2014/main" id="{A581495B-E02D-4EE6-946D-CDA954765BC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4398958" y="7627938"/>
                  <a:ext cx="41275" cy="730250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Oval 1327 2">
                  <a:extLst>
                    <a:ext uri="{FF2B5EF4-FFF2-40B4-BE49-F238E27FC236}">
                      <a16:creationId xmlns:a16="http://schemas.microsoft.com/office/drawing/2014/main" id="{20379884-5DD1-4C53-94BE-B9B8BB69749A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4571995" y="7627938"/>
                  <a:ext cx="41275" cy="730250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2" name="Arrow: Right 81">
                <a:extLst>
                  <a:ext uri="{FF2B5EF4-FFF2-40B4-BE49-F238E27FC236}">
                    <a16:creationId xmlns:a16="http://schemas.microsoft.com/office/drawing/2014/main" id="{074C2D95-21C0-4404-91DB-F6AF1B7441CD}"/>
                  </a:ext>
                </a:extLst>
              </p:cNvPr>
              <p:cNvSpPr/>
              <p:nvPr/>
            </p:nvSpPr>
            <p:spPr>
              <a:xfrm rot="5400000" flipV="1">
                <a:off x="9778200" y="7972219"/>
                <a:ext cx="382050" cy="214015"/>
              </a:xfrm>
              <a:prstGeom prst="rightArrow">
                <a:avLst>
                  <a:gd name="adj1" fmla="val 50000"/>
                  <a:gd name="adj2" fmla="val 6709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FCC2B9BE-A4A6-4F5F-B035-2515ECED6448}"/>
                </a:ext>
              </a:extLst>
            </p:cNvPr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>
            <a:xfrm>
              <a:off x="11952421" y="4017328"/>
              <a:ext cx="292101" cy="242888"/>
              <a:chOff x="11955442" y="4089401"/>
              <a:chExt cx="292101" cy="242888"/>
            </a:xfrm>
          </p:grpSpPr>
          <p:sp>
            <p:nvSpPr>
              <p:cNvPr id="177" name="Freeform 40 1">
                <a:extLst>
                  <a:ext uri="{FF2B5EF4-FFF2-40B4-BE49-F238E27FC236}">
                    <a16:creationId xmlns:a16="http://schemas.microsoft.com/office/drawing/2014/main" id="{2EF063B5-B280-4DE8-AA97-4B14B8E2A74D}"/>
                  </a:ext>
                </a:extLst>
              </p:cNvPr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955442" y="4089401"/>
                <a:ext cx="114300" cy="242888"/>
              </a:xfrm>
              <a:custGeom>
                <a:avLst/>
                <a:gdLst>
                  <a:gd name="T0" fmla="*/ 111 w 205"/>
                  <a:gd name="T1" fmla="*/ 137 h 361"/>
                  <a:gd name="T2" fmla="*/ 0 w 205"/>
                  <a:gd name="T3" fmla="*/ 277 h 361"/>
                  <a:gd name="T4" fmla="*/ 79 w 205"/>
                  <a:gd name="T5" fmla="*/ 361 h 361"/>
                  <a:gd name="T6" fmla="*/ 179 w 205"/>
                  <a:gd name="T7" fmla="*/ 214 h 361"/>
                  <a:gd name="T8" fmla="*/ 142 w 205"/>
                  <a:gd name="T9" fmla="*/ 121 h 361"/>
                  <a:gd name="T10" fmla="*/ 94 w 205"/>
                  <a:gd name="T11" fmla="*/ 39 h 361"/>
                  <a:gd name="T12" fmla="*/ 122 w 205"/>
                  <a:gd name="T13" fmla="*/ 16 h 361"/>
                  <a:gd name="T14" fmla="*/ 157 w 205"/>
                  <a:gd name="T15" fmla="*/ 30 h 361"/>
                  <a:gd name="T16" fmla="*/ 185 w 205"/>
                  <a:gd name="T17" fmla="*/ 42 h 361"/>
                  <a:gd name="T18" fmla="*/ 205 w 205"/>
                  <a:gd name="T19" fmla="*/ 22 h 361"/>
                  <a:gd name="T20" fmla="*/ 179 w 205"/>
                  <a:gd name="T21" fmla="*/ 6 h 361"/>
                  <a:gd name="T22" fmla="*/ 138 w 205"/>
                  <a:gd name="T23" fmla="*/ 0 h 361"/>
                  <a:gd name="T24" fmla="*/ 81 w 205"/>
                  <a:gd name="T25" fmla="*/ 52 h 361"/>
                  <a:gd name="T26" fmla="*/ 111 w 205"/>
                  <a:gd name="T27" fmla="*/ 137 h 361"/>
                  <a:gd name="T28" fmla="*/ 117 w 205"/>
                  <a:gd name="T29" fmla="*/ 148 h 361"/>
                  <a:gd name="T30" fmla="*/ 144 w 205"/>
                  <a:gd name="T31" fmla="*/ 234 h 361"/>
                  <a:gd name="T32" fmla="*/ 79 w 205"/>
                  <a:gd name="T33" fmla="*/ 350 h 361"/>
                  <a:gd name="T34" fmla="*/ 31 w 205"/>
                  <a:gd name="T35" fmla="*/ 291 h 361"/>
                  <a:gd name="T36" fmla="*/ 117 w 205"/>
                  <a:gd name="T37" fmla="*/ 14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361">
                    <a:moveTo>
                      <a:pt x="111" y="137"/>
                    </a:moveTo>
                    <a:cubicBezTo>
                      <a:pt x="48" y="152"/>
                      <a:pt x="0" y="217"/>
                      <a:pt x="0" y="277"/>
                    </a:cubicBezTo>
                    <a:cubicBezTo>
                      <a:pt x="0" y="325"/>
                      <a:pt x="32" y="361"/>
                      <a:pt x="79" y="361"/>
                    </a:cubicBezTo>
                    <a:cubicBezTo>
                      <a:pt x="137" y="361"/>
                      <a:pt x="179" y="282"/>
                      <a:pt x="179" y="214"/>
                    </a:cubicBezTo>
                    <a:cubicBezTo>
                      <a:pt x="179" y="168"/>
                      <a:pt x="159" y="143"/>
                      <a:pt x="142" y="121"/>
                    </a:cubicBezTo>
                    <a:cubicBezTo>
                      <a:pt x="124" y="98"/>
                      <a:pt x="94" y="61"/>
                      <a:pt x="94" y="39"/>
                    </a:cubicBezTo>
                    <a:cubicBezTo>
                      <a:pt x="94" y="28"/>
                      <a:pt x="104" y="16"/>
                      <a:pt x="122" y="16"/>
                    </a:cubicBezTo>
                    <a:cubicBezTo>
                      <a:pt x="137" y="16"/>
                      <a:pt x="147" y="23"/>
                      <a:pt x="157" y="30"/>
                    </a:cubicBezTo>
                    <a:cubicBezTo>
                      <a:pt x="167" y="36"/>
                      <a:pt x="177" y="42"/>
                      <a:pt x="185" y="42"/>
                    </a:cubicBezTo>
                    <a:cubicBezTo>
                      <a:pt x="197" y="42"/>
                      <a:pt x="205" y="30"/>
                      <a:pt x="205" y="22"/>
                    </a:cubicBezTo>
                    <a:cubicBezTo>
                      <a:pt x="205" y="11"/>
                      <a:pt x="197" y="10"/>
                      <a:pt x="179" y="6"/>
                    </a:cubicBezTo>
                    <a:cubicBezTo>
                      <a:pt x="153" y="0"/>
                      <a:pt x="146" y="0"/>
                      <a:pt x="138" y="0"/>
                    </a:cubicBezTo>
                    <a:cubicBezTo>
                      <a:pt x="99" y="0"/>
                      <a:pt x="81" y="22"/>
                      <a:pt x="81" y="52"/>
                    </a:cubicBezTo>
                    <a:cubicBezTo>
                      <a:pt x="81" y="78"/>
                      <a:pt x="95" y="106"/>
                      <a:pt x="111" y="137"/>
                    </a:cubicBezTo>
                    <a:close/>
                    <a:moveTo>
                      <a:pt x="117" y="148"/>
                    </a:moveTo>
                    <a:cubicBezTo>
                      <a:pt x="129" y="171"/>
                      <a:pt x="144" y="198"/>
                      <a:pt x="144" y="234"/>
                    </a:cubicBezTo>
                    <a:cubicBezTo>
                      <a:pt x="144" y="266"/>
                      <a:pt x="125" y="350"/>
                      <a:pt x="79" y="350"/>
                    </a:cubicBezTo>
                    <a:cubicBezTo>
                      <a:pt x="51" y="350"/>
                      <a:pt x="31" y="329"/>
                      <a:pt x="31" y="291"/>
                    </a:cubicBezTo>
                    <a:cubicBezTo>
                      <a:pt x="31" y="259"/>
                      <a:pt x="49" y="166"/>
                      <a:pt x="117" y="14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41 1">
                <a:extLst>
                  <a:ext uri="{FF2B5EF4-FFF2-40B4-BE49-F238E27FC236}">
                    <a16:creationId xmlns:a16="http://schemas.microsoft.com/office/drawing/2014/main" id="{8C9F609C-886E-4A50-8DEA-7F9353C544FE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090380" y="4176714"/>
                <a:ext cx="157163" cy="153988"/>
              </a:xfrm>
              <a:custGeom>
                <a:avLst/>
                <a:gdLst>
                  <a:gd name="T0" fmla="*/ 196 w 284"/>
                  <a:gd name="T1" fmla="*/ 189 h 228"/>
                  <a:gd name="T2" fmla="*/ 196 w 284"/>
                  <a:gd name="T3" fmla="*/ 228 h 228"/>
                  <a:gd name="T4" fmla="*/ 284 w 284"/>
                  <a:gd name="T5" fmla="*/ 225 h 228"/>
                  <a:gd name="T6" fmla="*/ 284 w 284"/>
                  <a:gd name="T7" fmla="*/ 201 h 228"/>
                  <a:gd name="T8" fmla="*/ 250 w 284"/>
                  <a:gd name="T9" fmla="*/ 182 h 228"/>
                  <a:gd name="T10" fmla="*/ 250 w 284"/>
                  <a:gd name="T11" fmla="*/ 0 h 228"/>
                  <a:gd name="T12" fmla="*/ 159 w 284"/>
                  <a:gd name="T13" fmla="*/ 4 h 228"/>
                  <a:gd name="T14" fmla="*/ 159 w 284"/>
                  <a:gd name="T15" fmla="*/ 28 h 228"/>
                  <a:gd name="T16" fmla="*/ 193 w 284"/>
                  <a:gd name="T17" fmla="*/ 47 h 228"/>
                  <a:gd name="T18" fmla="*/ 193 w 284"/>
                  <a:gd name="T19" fmla="*/ 142 h 228"/>
                  <a:gd name="T20" fmla="*/ 131 w 284"/>
                  <a:gd name="T21" fmla="*/ 210 h 228"/>
                  <a:gd name="T22" fmla="*/ 91 w 284"/>
                  <a:gd name="T23" fmla="*/ 170 h 228"/>
                  <a:gd name="T24" fmla="*/ 91 w 284"/>
                  <a:gd name="T25" fmla="*/ 0 h 228"/>
                  <a:gd name="T26" fmla="*/ 0 w 284"/>
                  <a:gd name="T27" fmla="*/ 4 h 228"/>
                  <a:gd name="T28" fmla="*/ 0 w 284"/>
                  <a:gd name="T29" fmla="*/ 28 h 228"/>
                  <a:gd name="T30" fmla="*/ 34 w 284"/>
                  <a:gd name="T31" fmla="*/ 47 h 228"/>
                  <a:gd name="T32" fmla="*/ 34 w 284"/>
                  <a:gd name="T33" fmla="*/ 163 h 228"/>
                  <a:gd name="T34" fmla="*/ 124 w 284"/>
                  <a:gd name="T35" fmla="*/ 228 h 228"/>
                  <a:gd name="T36" fmla="*/ 196 w 284"/>
                  <a:gd name="T37" fmla="*/ 18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4" h="228">
                    <a:moveTo>
                      <a:pt x="196" y="189"/>
                    </a:moveTo>
                    <a:lnTo>
                      <a:pt x="196" y="228"/>
                    </a:lnTo>
                    <a:lnTo>
                      <a:pt x="284" y="225"/>
                    </a:lnTo>
                    <a:lnTo>
                      <a:pt x="284" y="201"/>
                    </a:lnTo>
                    <a:cubicBezTo>
                      <a:pt x="253" y="201"/>
                      <a:pt x="250" y="201"/>
                      <a:pt x="250" y="182"/>
                    </a:cubicBezTo>
                    <a:lnTo>
                      <a:pt x="250" y="0"/>
                    </a:lnTo>
                    <a:lnTo>
                      <a:pt x="159" y="4"/>
                    </a:lnTo>
                    <a:lnTo>
                      <a:pt x="159" y="28"/>
                    </a:lnTo>
                    <a:cubicBezTo>
                      <a:pt x="190" y="28"/>
                      <a:pt x="193" y="28"/>
                      <a:pt x="193" y="47"/>
                    </a:cubicBezTo>
                    <a:lnTo>
                      <a:pt x="193" y="142"/>
                    </a:lnTo>
                    <a:cubicBezTo>
                      <a:pt x="193" y="183"/>
                      <a:pt x="168" y="210"/>
                      <a:pt x="131" y="210"/>
                    </a:cubicBezTo>
                    <a:cubicBezTo>
                      <a:pt x="93" y="210"/>
                      <a:pt x="91" y="197"/>
                      <a:pt x="91" y="170"/>
                    </a:cubicBezTo>
                    <a:lnTo>
                      <a:pt x="91" y="0"/>
                    </a:lnTo>
                    <a:lnTo>
                      <a:pt x="0" y="4"/>
                    </a:lnTo>
                    <a:lnTo>
                      <a:pt x="0" y="28"/>
                    </a:lnTo>
                    <a:cubicBezTo>
                      <a:pt x="31" y="28"/>
                      <a:pt x="34" y="28"/>
                      <a:pt x="34" y="47"/>
                    </a:cubicBezTo>
                    <a:lnTo>
                      <a:pt x="34" y="163"/>
                    </a:lnTo>
                    <a:cubicBezTo>
                      <a:pt x="34" y="217"/>
                      <a:pt x="75" y="228"/>
                      <a:pt x="124" y="228"/>
                    </a:cubicBezTo>
                    <a:cubicBezTo>
                      <a:pt x="137" y="228"/>
                      <a:pt x="173" y="228"/>
                      <a:pt x="196" y="18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CB99976-47C2-47AD-89E1-C41462EA72CB}"/>
              </a:ext>
            </a:extLst>
          </p:cNvPr>
          <p:cNvGrpSpPr/>
          <p:nvPr/>
        </p:nvGrpSpPr>
        <p:grpSpPr>
          <a:xfrm>
            <a:off x="9635838" y="3240354"/>
            <a:ext cx="10779342" cy="1078152"/>
            <a:chOff x="6821118" y="7157091"/>
            <a:chExt cx="10779342" cy="1078152"/>
          </a:xfrm>
        </p:grpSpPr>
        <p:sp>
          <p:nvSpPr>
            <p:cNvPr id="88" name="Freeform 31 1 2 2">
              <a:extLst>
                <a:ext uri="{FF2B5EF4-FFF2-40B4-BE49-F238E27FC236}">
                  <a16:creationId xmlns:a16="http://schemas.microsoft.com/office/drawing/2014/main" id="{6D5AD809-EC22-45AD-8290-F7C6793796AE}"/>
                </a:ext>
              </a:extLst>
            </p:cNvPr>
            <p:cNvSpPr/>
            <p:nvPr/>
          </p:nvSpPr>
          <p:spPr>
            <a:xfrm>
              <a:off x="6821118" y="7157091"/>
              <a:ext cx="6536143" cy="1078152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40447 h 2914959"/>
                <a:gd name="connsiteX1" fmla="*/ 1136073 w 11637818"/>
                <a:gd name="connsiteY1" fmla="*/ 59792 h 2914959"/>
                <a:gd name="connsiteX2" fmla="*/ 2494089 w 11637818"/>
                <a:gd name="connsiteY2" fmla="*/ 2914238 h 2914959"/>
                <a:gd name="connsiteX3" fmla="*/ 4475018 w 11637818"/>
                <a:gd name="connsiteY3" fmla="*/ 336883 h 2914959"/>
                <a:gd name="connsiteX4" fmla="*/ 5735782 w 11637818"/>
                <a:gd name="connsiteY4" fmla="*/ 253756 h 2914959"/>
                <a:gd name="connsiteX5" fmla="*/ 7536873 w 11637818"/>
                <a:gd name="connsiteY5" fmla="*/ 807938 h 2914959"/>
                <a:gd name="connsiteX6" fmla="*/ 9767454 w 11637818"/>
                <a:gd name="connsiteY6" fmla="*/ 226047 h 2914959"/>
                <a:gd name="connsiteX7" fmla="*/ 11069782 w 11637818"/>
                <a:gd name="connsiteY7" fmla="*/ 253756 h 2914959"/>
                <a:gd name="connsiteX8" fmla="*/ 11637818 w 11637818"/>
                <a:gd name="connsiteY8" fmla="*/ 281465 h 2914959"/>
                <a:gd name="connsiteX0" fmla="*/ 0 w 11637818"/>
                <a:gd name="connsiteY0" fmla="*/ 1140447 h 3266438"/>
                <a:gd name="connsiteX1" fmla="*/ 1136073 w 11637818"/>
                <a:gd name="connsiteY1" fmla="*/ 59792 h 3266438"/>
                <a:gd name="connsiteX2" fmla="*/ 2494089 w 11637818"/>
                <a:gd name="connsiteY2" fmla="*/ 2914238 h 3266438"/>
                <a:gd name="connsiteX3" fmla="*/ 4475018 w 11637818"/>
                <a:gd name="connsiteY3" fmla="*/ 336883 h 3266438"/>
                <a:gd name="connsiteX4" fmla="*/ 6538806 w 11637818"/>
                <a:gd name="connsiteY4" fmla="*/ 3264220 h 3266438"/>
                <a:gd name="connsiteX5" fmla="*/ 7536873 w 11637818"/>
                <a:gd name="connsiteY5" fmla="*/ 807938 h 3266438"/>
                <a:gd name="connsiteX6" fmla="*/ 9767454 w 11637818"/>
                <a:gd name="connsiteY6" fmla="*/ 226047 h 3266438"/>
                <a:gd name="connsiteX7" fmla="*/ 11069782 w 11637818"/>
                <a:gd name="connsiteY7" fmla="*/ 253756 h 3266438"/>
                <a:gd name="connsiteX8" fmla="*/ 11637818 w 11637818"/>
                <a:gd name="connsiteY8" fmla="*/ 281465 h 3266438"/>
                <a:gd name="connsiteX0" fmla="*/ 0 w 11637818"/>
                <a:gd name="connsiteY0" fmla="*/ 1140447 h 3323984"/>
                <a:gd name="connsiteX1" fmla="*/ 1136073 w 11637818"/>
                <a:gd name="connsiteY1" fmla="*/ 59792 h 3323984"/>
                <a:gd name="connsiteX2" fmla="*/ 2494089 w 11637818"/>
                <a:gd name="connsiteY2" fmla="*/ 2914238 h 3323984"/>
                <a:gd name="connsiteX3" fmla="*/ 4851436 w 11637818"/>
                <a:gd name="connsiteY3" fmla="*/ 2594732 h 3323984"/>
                <a:gd name="connsiteX4" fmla="*/ 6538806 w 11637818"/>
                <a:gd name="connsiteY4" fmla="*/ 3264220 h 3323984"/>
                <a:gd name="connsiteX5" fmla="*/ 7536873 w 11637818"/>
                <a:gd name="connsiteY5" fmla="*/ 807938 h 3323984"/>
                <a:gd name="connsiteX6" fmla="*/ 9767454 w 11637818"/>
                <a:gd name="connsiteY6" fmla="*/ 226047 h 3323984"/>
                <a:gd name="connsiteX7" fmla="*/ 11069782 w 11637818"/>
                <a:gd name="connsiteY7" fmla="*/ 253756 h 3323984"/>
                <a:gd name="connsiteX8" fmla="*/ 11637818 w 11637818"/>
                <a:gd name="connsiteY8" fmla="*/ 281465 h 3323984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9767454 w 11637818"/>
                <a:gd name="connsiteY6" fmla="*/ 226047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8763673 w 11637818"/>
                <a:gd name="connsiteY6" fmla="*/ 2962832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120690"/>
                <a:gd name="connsiteY0" fmla="*/ 1140447 h 3264278"/>
                <a:gd name="connsiteX1" fmla="*/ 1136073 w 11120690"/>
                <a:gd name="connsiteY1" fmla="*/ 59792 h 3264278"/>
                <a:gd name="connsiteX2" fmla="*/ 2494089 w 11120690"/>
                <a:gd name="connsiteY2" fmla="*/ 2914238 h 3264278"/>
                <a:gd name="connsiteX3" fmla="*/ 4851436 w 11120690"/>
                <a:gd name="connsiteY3" fmla="*/ 2594732 h 3264278"/>
                <a:gd name="connsiteX4" fmla="*/ 6538806 w 11120690"/>
                <a:gd name="connsiteY4" fmla="*/ 3264220 h 3264278"/>
                <a:gd name="connsiteX5" fmla="*/ 7587063 w 11120690"/>
                <a:gd name="connsiteY5" fmla="*/ 2552639 h 3264278"/>
                <a:gd name="connsiteX6" fmla="*/ 8763673 w 11120690"/>
                <a:gd name="connsiteY6" fmla="*/ 2962832 h 3264278"/>
                <a:gd name="connsiteX7" fmla="*/ 11069782 w 11120690"/>
                <a:gd name="connsiteY7" fmla="*/ 253756 h 3264278"/>
                <a:gd name="connsiteX8" fmla="*/ 10282714 w 11120690"/>
                <a:gd name="connsiteY8" fmla="*/ 2915620 h 3264278"/>
                <a:gd name="connsiteX0" fmla="*/ 0 w 10282714"/>
                <a:gd name="connsiteY0" fmla="*/ 1140447 h 3264278"/>
                <a:gd name="connsiteX1" fmla="*/ 1136073 w 10282714"/>
                <a:gd name="connsiteY1" fmla="*/ 59792 h 3264278"/>
                <a:gd name="connsiteX2" fmla="*/ 2494089 w 10282714"/>
                <a:gd name="connsiteY2" fmla="*/ 2914238 h 3264278"/>
                <a:gd name="connsiteX3" fmla="*/ 4851436 w 10282714"/>
                <a:gd name="connsiteY3" fmla="*/ 2594732 h 3264278"/>
                <a:gd name="connsiteX4" fmla="*/ 6538806 w 10282714"/>
                <a:gd name="connsiteY4" fmla="*/ 3264220 h 3264278"/>
                <a:gd name="connsiteX5" fmla="*/ 7587063 w 10282714"/>
                <a:gd name="connsiteY5" fmla="*/ 2552639 h 3264278"/>
                <a:gd name="connsiteX6" fmla="*/ 8763673 w 10282714"/>
                <a:gd name="connsiteY6" fmla="*/ 2962832 h 3264278"/>
                <a:gd name="connsiteX7" fmla="*/ 9589205 w 10282714"/>
                <a:gd name="connsiteY7" fmla="*/ 2853703 h 3264278"/>
                <a:gd name="connsiteX8" fmla="*/ 10282714 w 10282714"/>
                <a:gd name="connsiteY8" fmla="*/ 2915620 h 3264278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1025 h 3204905"/>
                <a:gd name="connsiteX1" fmla="*/ 1136073 w 10282714"/>
                <a:gd name="connsiteY1" fmla="*/ 370 h 3204905"/>
                <a:gd name="connsiteX2" fmla="*/ 2512570 w 10282714"/>
                <a:gd name="connsiteY2" fmla="*/ 1184722 h 3204905"/>
                <a:gd name="connsiteX3" fmla="*/ 4851436 w 10282714"/>
                <a:gd name="connsiteY3" fmla="*/ 2535310 h 3204905"/>
                <a:gd name="connsiteX4" fmla="*/ 6538806 w 10282714"/>
                <a:gd name="connsiteY4" fmla="*/ 3204798 h 3204905"/>
                <a:gd name="connsiteX5" fmla="*/ 7587063 w 10282714"/>
                <a:gd name="connsiteY5" fmla="*/ 2493217 h 3204905"/>
                <a:gd name="connsiteX6" fmla="*/ 8763673 w 10282714"/>
                <a:gd name="connsiteY6" fmla="*/ 2903410 h 3204905"/>
                <a:gd name="connsiteX7" fmla="*/ 9589205 w 10282714"/>
                <a:gd name="connsiteY7" fmla="*/ 2794281 h 3204905"/>
                <a:gd name="connsiteX8" fmla="*/ 10282714 w 10282714"/>
                <a:gd name="connsiteY8" fmla="*/ 2856198 h 3204905"/>
                <a:gd name="connsiteX0" fmla="*/ 0 w 10282714"/>
                <a:gd name="connsiteY0" fmla="*/ 1086361 h 3210296"/>
                <a:gd name="connsiteX1" fmla="*/ 1136073 w 10282714"/>
                <a:gd name="connsiteY1" fmla="*/ 5706 h 3210296"/>
                <a:gd name="connsiteX2" fmla="*/ 3541445 w 10282714"/>
                <a:gd name="connsiteY2" fmla="*/ 471652 h 3210296"/>
                <a:gd name="connsiteX3" fmla="*/ 4851436 w 10282714"/>
                <a:gd name="connsiteY3" fmla="*/ 2540646 h 3210296"/>
                <a:gd name="connsiteX4" fmla="*/ 6538806 w 10282714"/>
                <a:gd name="connsiteY4" fmla="*/ 3210134 h 3210296"/>
                <a:gd name="connsiteX5" fmla="*/ 7587063 w 10282714"/>
                <a:gd name="connsiteY5" fmla="*/ 2498553 h 3210296"/>
                <a:gd name="connsiteX6" fmla="*/ 8763673 w 10282714"/>
                <a:gd name="connsiteY6" fmla="*/ 2908746 h 3210296"/>
                <a:gd name="connsiteX7" fmla="*/ 9589205 w 10282714"/>
                <a:gd name="connsiteY7" fmla="*/ 2799617 h 3210296"/>
                <a:gd name="connsiteX8" fmla="*/ 10282714 w 10282714"/>
                <a:gd name="connsiteY8" fmla="*/ 2861534 h 3210296"/>
                <a:gd name="connsiteX0" fmla="*/ 0 w 10282714"/>
                <a:gd name="connsiteY0" fmla="*/ 1096938 h 3265511"/>
                <a:gd name="connsiteX1" fmla="*/ 1136073 w 10282714"/>
                <a:gd name="connsiteY1" fmla="*/ 16283 h 3265511"/>
                <a:gd name="connsiteX2" fmla="*/ 3541445 w 10282714"/>
                <a:gd name="connsiteY2" fmla="*/ 482229 h 3265511"/>
                <a:gd name="connsiteX3" fmla="*/ 5629365 w 10282714"/>
                <a:gd name="connsiteY3" fmla="*/ 977571 h 3265511"/>
                <a:gd name="connsiteX4" fmla="*/ 6538806 w 10282714"/>
                <a:gd name="connsiteY4" fmla="*/ 3220711 h 3265511"/>
                <a:gd name="connsiteX5" fmla="*/ 7587063 w 10282714"/>
                <a:gd name="connsiteY5" fmla="*/ 2509130 h 3265511"/>
                <a:gd name="connsiteX6" fmla="*/ 8763673 w 10282714"/>
                <a:gd name="connsiteY6" fmla="*/ 2919323 h 3265511"/>
                <a:gd name="connsiteX7" fmla="*/ 9589205 w 10282714"/>
                <a:gd name="connsiteY7" fmla="*/ 2810194 h 3265511"/>
                <a:gd name="connsiteX8" fmla="*/ 10282714 w 10282714"/>
                <a:gd name="connsiteY8" fmla="*/ 2872111 h 3265511"/>
                <a:gd name="connsiteX0" fmla="*/ 0 w 10282714"/>
                <a:gd name="connsiteY0" fmla="*/ 1096938 h 2928674"/>
                <a:gd name="connsiteX1" fmla="*/ 1136073 w 10282714"/>
                <a:gd name="connsiteY1" fmla="*/ 16283 h 2928674"/>
                <a:gd name="connsiteX2" fmla="*/ 3541445 w 10282714"/>
                <a:gd name="connsiteY2" fmla="*/ 482229 h 2928674"/>
                <a:gd name="connsiteX3" fmla="*/ 5629365 w 10282714"/>
                <a:gd name="connsiteY3" fmla="*/ 977571 h 2928674"/>
                <a:gd name="connsiteX4" fmla="*/ 6162388 w 10282714"/>
                <a:gd name="connsiteY4" fmla="*/ 2297046 h 2928674"/>
                <a:gd name="connsiteX5" fmla="*/ 7587063 w 10282714"/>
                <a:gd name="connsiteY5" fmla="*/ 2509130 h 2928674"/>
                <a:gd name="connsiteX6" fmla="*/ 8763673 w 10282714"/>
                <a:gd name="connsiteY6" fmla="*/ 2919323 h 2928674"/>
                <a:gd name="connsiteX7" fmla="*/ 9589205 w 10282714"/>
                <a:gd name="connsiteY7" fmla="*/ 2810194 h 2928674"/>
                <a:gd name="connsiteX8" fmla="*/ 10282714 w 10282714"/>
                <a:gd name="connsiteY8" fmla="*/ 2872111 h 2928674"/>
                <a:gd name="connsiteX0" fmla="*/ 0 w 10282714"/>
                <a:gd name="connsiteY0" fmla="*/ 1096938 h 3035615"/>
                <a:gd name="connsiteX1" fmla="*/ 1136073 w 10282714"/>
                <a:gd name="connsiteY1" fmla="*/ 16283 h 3035615"/>
                <a:gd name="connsiteX2" fmla="*/ 3541445 w 10282714"/>
                <a:gd name="connsiteY2" fmla="*/ 482229 h 3035615"/>
                <a:gd name="connsiteX3" fmla="*/ 5629365 w 10282714"/>
                <a:gd name="connsiteY3" fmla="*/ 977571 h 3035615"/>
                <a:gd name="connsiteX4" fmla="*/ 6162388 w 10282714"/>
                <a:gd name="connsiteY4" fmla="*/ 2297046 h 3035615"/>
                <a:gd name="connsiteX5" fmla="*/ 7988575 w 10282714"/>
                <a:gd name="connsiteY5" fmla="*/ 901268 h 3035615"/>
                <a:gd name="connsiteX6" fmla="*/ 8763673 w 10282714"/>
                <a:gd name="connsiteY6" fmla="*/ 2919323 h 3035615"/>
                <a:gd name="connsiteX7" fmla="*/ 9589205 w 10282714"/>
                <a:gd name="connsiteY7" fmla="*/ 2810194 h 3035615"/>
                <a:gd name="connsiteX8" fmla="*/ 10282714 w 10282714"/>
                <a:gd name="connsiteY8" fmla="*/ 2872111 h 3035615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290657 w 10282714"/>
                <a:gd name="connsiteY6" fmla="*/ 1414092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416130 w 10282714"/>
                <a:gd name="connsiteY6" fmla="*/ 695684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408186"/>
                <a:gd name="connsiteY0" fmla="*/ 1096938 h 2810225"/>
                <a:gd name="connsiteX1" fmla="*/ 1136073 w 10408186"/>
                <a:gd name="connsiteY1" fmla="*/ 16283 h 2810225"/>
                <a:gd name="connsiteX2" fmla="*/ 3541445 w 10408186"/>
                <a:gd name="connsiteY2" fmla="*/ 482229 h 2810225"/>
                <a:gd name="connsiteX3" fmla="*/ 5629365 w 10408186"/>
                <a:gd name="connsiteY3" fmla="*/ 977571 h 2810225"/>
                <a:gd name="connsiteX4" fmla="*/ 6162388 w 10408186"/>
                <a:gd name="connsiteY4" fmla="*/ 2297046 h 2810225"/>
                <a:gd name="connsiteX5" fmla="*/ 7988575 w 10408186"/>
                <a:gd name="connsiteY5" fmla="*/ 901268 h 2810225"/>
                <a:gd name="connsiteX6" fmla="*/ 9416130 w 10408186"/>
                <a:gd name="connsiteY6" fmla="*/ 695684 h 2810225"/>
                <a:gd name="connsiteX7" fmla="*/ 9589205 w 10408186"/>
                <a:gd name="connsiteY7" fmla="*/ 2810194 h 2810225"/>
                <a:gd name="connsiteX8" fmla="*/ 10408186 w 10408186"/>
                <a:gd name="connsiteY8" fmla="*/ 751104 h 2810225"/>
                <a:gd name="connsiteX0" fmla="*/ 0 w 10408186"/>
                <a:gd name="connsiteY0" fmla="*/ 1126268 h 2326492"/>
                <a:gd name="connsiteX1" fmla="*/ 1136073 w 10408186"/>
                <a:gd name="connsiteY1" fmla="*/ 45613 h 2326492"/>
                <a:gd name="connsiteX2" fmla="*/ 3541445 w 10408186"/>
                <a:gd name="connsiteY2" fmla="*/ 511559 h 2326492"/>
                <a:gd name="connsiteX3" fmla="*/ 5629365 w 10408186"/>
                <a:gd name="connsiteY3" fmla="*/ 1006901 h 2326492"/>
                <a:gd name="connsiteX4" fmla="*/ 6162388 w 10408186"/>
                <a:gd name="connsiteY4" fmla="*/ 2326376 h 2326492"/>
                <a:gd name="connsiteX5" fmla="*/ 7988575 w 10408186"/>
                <a:gd name="connsiteY5" fmla="*/ 930598 h 2326492"/>
                <a:gd name="connsiteX6" fmla="*/ 9416130 w 10408186"/>
                <a:gd name="connsiteY6" fmla="*/ 725014 h 2326492"/>
                <a:gd name="connsiteX7" fmla="*/ 9664490 w 10408186"/>
                <a:gd name="connsiteY7" fmla="*/ 108 h 2326492"/>
                <a:gd name="connsiteX8" fmla="*/ 10408186 w 10408186"/>
                <a:gd name="connsiteY8" fmla="*/ 780434 h 2326492"/>
                <a:gd name="connsiteX0" fmla="*/ 0 w 10408186"/>
                <a:gd name="connsiteY0" fmla="*/ 1126283 h 2328627"/>
                <a:gd name="connsiteX1" fmla="*/ 1136073 w 10408186"/>
                <a:gd name="connsiteY1" fmla="*/ 45628 h 2328627"/>
                <a:gd name="connsiteX2" fmla="*/ 3541445 w 10408186"/>
                <a:gd name="connsiteY2" fmla="*/ 511574 h 2328627"/>
                <a:gd name="connsiteX3" fmla="*/ 5629365 w 10408186"/>
                <a:gd name="connsiteY3" fmla="*/ 1006916 h 2328627"/>
                <a:gd name="connsiteX4" fmla="*/ 6162388 w 10408186"/>
                <a:gd name="connsiteY4" fmla="*/ 2326391 h 2328627"/>
                <a:gd name="connsiteX5" fmla="*/ 8791599 w 10408186"/>
                <a:gd name="connsiteY5" fmla="*/ 1306921 h 2328627"/>
                <a:gd name="connsiteX6" fmla="*/ 9416130 w 10408186"/>
                <a:gd name="connsiteY6" fmla="*/ 725029 h 2328627"/>
                <a:gd name="connsiteX7" fmla="*/ 9664490 w 10408186"/>
                <a:gd name="connsiteY7" fmla="*/ 123 h 2328627"/>
                <a:gd name="connsiteX8" fmla="*/ 10408186 w 10408186"/>
                <a:gd name="connsiteY8" fmla="*/ 780449 h 2328627"/>
                <a:gd name="connsiteX0" fmla="*/ 0 w 10408186"/>
                <a:gd name="connsiteY0" fmla="*/ 1096940 h 2299284"/>
                <a:gd name="connsiteX1" fmla="*/ 1136073 w 10408186"/>
                <a:gd name="connsiteY1" fmla="*/ 16285 h 2299284"/>
                <a:gd name="connsiteX2" fmla="*/ 3541445 w 10408186"/>
                <a:gd name="connsiteY2" fmla="*/ 482231 h 2299284"/>
                <a:gd name="connsiteX3" fmla="*/ 5629365 w 10408186"/>
                <a:gd name="connsiteY3" fmla="*/ 977573 h 2299284"/>
                <a:gd name="connsiteX4" fmla="*/ 6162388 w 10408186"/>
                <a:gd name="connsiteY4" fmla="*/ 2297048 h 2299284"/>
                <a:gd name="connsiteX5" fmla="*/ 8791599 w 10408186"/>
                <a:gd name="connsiteY5" fmla="*/ 1277578 h 2299284"/>
                <a:gd name="connsiteX6" fmla="*/ 9416130 w 10408186"/>
                <a:gd name="connsiteY6" fmla="*/ 695686 h 2299284"/>
                <a:gd name="connsiteX7" fmla="*/ 9552742 w 10408186"/>
                <a:gd name="connsiteY7" fmla="*/ 641080 h 2299284"/>
                <a:gd name="connsiteX8" fmla="*/ 10408186 w 10408186"/>
                <a:gd name="connsiteY8" fmla="*/ 751106 h 2299284"/>
                <a:gd name="connsiteX0" fmla="*/ 0 w 9827091"/>
                <a:gd name="connsiteY0" fmla="*/ 1096940 h 2299284"/>
                <a:gd name="connsiteX1" fmla="*/ 1136073 w 9827091"/>
                <a:gd name="connsiteY1" fmla="*/ 16285 h 2299284"/>
                <a:gd name="connsiteX2" fmla="*/ 3541445 w 9827091"/>
                <a:gd name="connsiteY2" fmla="*/ 482231 h 2299284"/>
                <a:gd name="connsiteX3" fmla="*/ 5629365 w 9827091"/>
                <a:gd name="connsiteY3" fmla="*/ 977573 h 2299284"/>
                <a:gd name="connsiteX4" fmla="*/ 6162388 w 9827091"/>
                <a:gd name="connsiteY4" fmla="*/ 2297048 h 2299284"/>
                <a:gd name="connsiteX5" fmla="*/ 8791599 w 9827091"/>
                <a:gd name="connsiteY5" fmla="*/ 1277578 h 2299284"/>
                <a:gd name="connsiteX6" fmla="*/ 9416130 w 9827091"/>
                <a:gd name="connsiteY6" fmla="*/ 695686 h 2299284"/>
                <a:gd name="connsiteX7" fmla="*/ 9552742 w 9827091"/>
                <a:gd name="connsiteY7" fmla="*/ 641080 h 2299284"/>
                <a:gd name="connsiteX8" fmla="*/ 9827091 w 9827091"/>
                <a:gd name="connsiteY8" fmla="*/ 598764 h 2299284"/>
                <a:gd name="connsiteX0" fmla="*/ 0 w 9827091"/>
                <a:gd name="connsiteY0" fmla="*/ 1096940 h 2299162"/>
                <a:gd name="connsiteX1" fmla="*/ 1136073 w 9827091"/>
                <a:gd name="connsiteY1" fmla="*/ 16285 h 2299162"/>
                <a:gd name="connsiteX2" fmla="*/ 3541445 w 9827091"/>
                <a:gd name="connsiteY2" fmla="*/ 482231 h 2299162"/>
                <a:gd name="connsiteX3" fmla="*/ 5629365 w 9827091"/>
                <a:gd name="connsiteY3" fmla="*/ 977573 h 2299162"/>
                <a:gd name="connsiteX4" fmla="*/ 6162388 w 9827091"/>
                <a:gd name="connsiteY4" fmla="*/ 2297048 h 2299162"/>
                <a:gd name="connsiteX5" fmla="*/ 8791599 w 9827091"/>
                <a:gd name="connsiteY5" fmla="*/ 1277578 h 2299162"/>
                <a:gd name="connsiteX6" fmla="*/ 9169786 w 9827091"/>
                <a:gd name="connsiteY6" fmla="*/ 988181 h 2299162"/>
                <a:gd name="connsiteX7" fmla="*/ 9552742 w 9827091"/>
                <a:gd name="connsiteY7" fmla="*/ 641080 h 2299162"/>
                <a:gd name="connsiteX8" fmla="*/ 9827091 w 9827091"/>
                <a:gd name="connsiteY8" fmla="*/ 598764 h 2299162"/>
                <a:gd name="connsiteX0" fmla="*/ 0 w 10224421"/>
                <a:gd name="connsiteY0" fmla="*/ 1096940 h 2299162"/>
                <a:gd name="connsiteX1" fmla="*/ 1136073 w 10224421"/>
                <a:gd name="connsiteY1" fmla="*/ 16285 h 2299162"/>
                <a:gd name="connsiteX2" fmla="*/ 3541445 w 10224421"/>
                <a:gd name="connsiteY2" fmla="*/ 482231 h 2299162"/>
                <a:gd name="connsiteX3" fmla="*/ 5629365 w 10224421"/>
                <a:gd name="connsiteY3" fmla="*/ 977573 h 2299162"/>
                <a:gd name="connsiteX4" fmla="*/ 6162388 w 10224421"/>
                <a:gd name="connsiteY4" fmla="*/ 2297048 h 2299162"/>
                <a:gd name="connsiteX5" fmla="*/ 8791599 w 10224421"/>
                <a:gd name="connsiteY5" fmla="*/ 1277578 h 2299162"/>
                <a:gd name="connsiteX6" fmla="*/ 9169786 w 10224421"/>
                <a:gd name="connsiteY6" fmla="*/ 988181 h 2299162"/>
                <a:gd name="connsiteX7" fmla="*/ 9552742 w 10224421"/>
                <a:gd name="connsiteY7" fmla="*/ 641080 h 2299162"/>
                <a:gd name="connsiteX8" fmla="*/ 10224421 w 10224421"/>
                <a:gd name="connsiteY8" fmla="*/ 587931 h 2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24421" h="2299162">
                  <a:moveTo>
                    <a:pt x="0" y="1096940"/>
                  </a:moveTo>
                  <a:cubicBezTo>
                    <a:pt x="326736" y="591249"/>
                    <a:pt x="545832" y="118736"/>
                    <a:pt x="1136073" y="16285"/>
                  </a:cubicBezTo>
                  <a:cubicBezTo>
                    <a:pt x="1726314" y="-86166"/>
                    <a:pt x="2792563" y="322016"/>
                    <a:pt x="3541445" y="482231"/>
                  </a:cubicBezTo>
                  <a:cubicBezTo>
                    <a:pt x="4290327" y="642446"/>
                    <a:pt x="5192541" y="675104"/>
                    <a:pt x="5629365" y="977573"/>
                  </a:cubicBezTo>
                  <a:cubicBezTo>
                    <a:pt x="6066189" y="1280042"/>
                    <a:pt x="5635349" y="2247047"/>
                    <a:pt x="6162388" y="2297048"/>
                  </a:cubicBezTo>
                  <a:cubicBezTo>
                    <a:pt x="6689427" y="2347049"/>
                    <a:pt x="8290366" y="1495723"/>
                    <a:pt x="8791599" y="1277578"/>
                  </a:cubicBezTo>
                  <a:cubicBezTo>
                    <a:pt x="9292832" y="1059434"/>
                    <a:pt x="9042929" y="1094264"/>
                    <a:pt x="9169786" y="988181"/>
                  </a:cubicBezTo>
                  <a:cubicBezTo>
                    <a:pt x="9296643" y="882098"/>
                    <a:pt x="9241015" y="631844"/>
                    <a:pt x="9552742" y="641080"/>
                  </a:cubicBezTo>
                  <a:cubicBezTo>
                    <a:pt x="9864469" y="650316"/>
                    <a:pt x="10096266" y="578694"/>
                    <a:pt x="10224421" y="587931"/>
                  </a:cubicBezTo>
                </a:path>
              </a:pathLst>
            </a:custGeom>
            <a:noFill/>
            <a:ln>
              <a:solidFill>
                <a:srgbClr val="4C7B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Content Placeholder 2 2 2 1 3 2">
              <a:extLst>
                <a:ext uri="{FF2B5EF4-FFF2-40B4-BE49-F238E27FC236}">
                  <a16:creationId xmlns:a16="http://schemas.microsoft.com/office/drawing/2014/main" id="{EDC47536-792E-4C0E-8532-EF2844CC5A7F}"/>
                </a:ext>
              </a:extLst>
            </p:cNvPr>
            <p:cNvSpPr txBox="1">
              <a:spLocks/>
            </p:cNvSpPr>
            <p:nvPr/>
          </p:nvSpPr>
          <p:spPr>
            <a:xfrm>
              <a:off x="13382778" y="7182528"/>
              <a:ext cx="4217682" cy="6178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769" dirty="0"/>
            </a:p>
          </p:txBody>
        </p:sp>
      </p:grpSp>
      <p:sp>
        <p:nvSpPr>
          <p:cNvPr id="91" name="Freeform 31 1 1 3">
            <a:extLst>
              <a:ext uri="{FF2B5EF4-FFF2-40B4-BE49-F238E27FC236}">
                <a16:creationId xmlns:a16="http://schemas.microsoft.com/office/drawing/2014/main" id="{F1A20FE3-A1B3-4D8D-9720-E97560266200}"/>
              </a:ext>
            </a:extLst>
          </p:cNvPr>
          <p:cNvSpPr/>
          <p:nvPr/>
        </p:nvSpPr>
        <p:spPr>
          <a:xfrm>
            <a:off x="9635838" y="4542416"/>
            <a:ext cx="6468790" cy="745194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40447 h 2914959"/>
              <a:gd name="connsiteX1" fmla="*/ 1136073 w 11637818"/>
              <a:gd name="connsiteY1" fmla="*/ 59792 h 2914959"/>
              <a:gd name="connsiteX2" fmla="*/ 2494089 w 11637818"/>
              <a:gd name="connsiteY2" fmla="*/ 2914238 h 2914959"/>
              <a:gd name="connsiteX3" fmla="*/ 4475018 w 11637818"/>
              <a:gd name="connsiteY3" fmla="*/ 336883 h 2914959"/>
              <a:gd name="connsiteX4" fmla="*/ 5735782 w 11637818"/>
              <a:gd name="connsiteY4" fmla="*/ 253756 h 2914959"/>
              <a:gd name="connsiteX5" fmla="*/ 7536873 w 11637818"/>
              <a:gd name="connsiteY5" fmla="*/ 807938 h 2914959"/>
              <a:gd name="connsiteX6" fmla="*/ 9767454 w 11637818"/>
              <a:gd name="connsiteY6" fmla="*/ 226047 h 2914959"/>
              <a:gd name="connsiteX7" fmla="*/ 11069782 w 11637818"/>
              <a:gd name="connsiteY7" fmla="*/ 253756 h 2914959"/>
              <a:gd name="connsiteX8" fmla="*/ 11637818 w 11637818"/>
              <a:gd name="connsiteY8" fmla="*/ 281465 h 2914959"/>
              <a:gd name="connsiteX0" fmla="*/ 0 w 11637818"/>
              <a:gd name="connsiteY0" fmla="*/ 1140447 h 3266438"/>
              <a:gd name="connsiteX1" fmla="*/ 1136073 w 11637818"/>
              <a:gd name="connsiteY1" fmla="*/ 59792 h 3266438"/>
              <a:gd name="connsiteX2" fmla="*/ 2494089 w 11637818"/>
              <a:gd name="connsiteY2" fmla="*/ 2914238 h 3266438"/>
              <a:gd name="connsiteX3" fmla="*/ 4475018 w 11637818"/>
              <a:gd name="connsiteY3" fmla="*/ 336883 h 3266438"/>
              <a:gd name="connsiteX4" fmla="*/ 6538806 w 11637818"/>
              <a:gd name="connsiteY4" fmla="*/ 3264220 h 3266438"/>
              <a:gd name="connsiteX5" fmla="*/ 7536873 w 11637818"/>
              <a:gd name="connsiteY5" fmla="*/ 807938 h 3266438"/>
              <a:gd name="connsiteX6" fmla="*/ 9767454 w 11637818"/>
              <a:gd name="connsiteY6" fmla="*/ 226047 h 3266438"/>
              <a:gd name="connsiteX7" fmla="*/ 11069782 w 11637818"/>
              <a:gd name="connsiteY7" fmla="*/ 253756 h 3266438"/>
              <a:gd name="connsiteX8" fmla="*/ 11637818 w 11637818"/>
              <a:gd name="connsiteY8" fmla="*/ 281465 h 3266438"/>
              <a:gd name="connsiteX0" fmla="*/ 0 w 11637818"/>
              <a:gd name="connsiteY0" fmla="*/ 1140447 h 3323984"/>
              <a:gd name="connsiteX1" fmla="*/ 1136073 w 11637818"/>
              <a:gd name="connsiteY1" fmla="*/ 59792 h 3323984"/>
              <a:gd name="connsiteX2" fmla="*/ 2494089 w 11637818"/>
              <a:gd name="connsiteY2" fmla="*/ 2914238 h 3323984"/>
              <a:gd name="connsiteX3" fmla="*/ 4851436 w 11637818"/>
              <a:gd name="connsiteY3" fmla="*/ 2594732 h 3323984"/>
              <a:gd name="connsiteX4" fmla="*/ 6538806 w 11637818"/>
              <a:gd name="connsiteY4" fmla="*/ 3264220 h 3323984"/>
              <a:gd name="connsiteX5" fmla="*/ 7536873 w 11637818"/>
              <a:gd name="connsiteY5" fmla="*/ 807938 h 3323984"/>
              <a:gd name="connsiteX6" fmla="*/ 9767454 w 11637818"/>
              <a:gd name="connsiteY6" fmla="*/ 226047 h 3323984"/>
              <a:gd name="connsiteX7" fmla="*/ 11069782 w 11637818"/>
              <a:gd name="connsiteY7" fmla="*/ 253756 h 3323984"/>
              <a:gd name="connsiteX8" fmla="*/ 11637818 w 11637818"/>
              <a:gd name="connsiteY8" fmla="*/ 281465 h 3323984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9767454 w 11637818"/>
              <a:gd name="connsiteY6" fmla="*/ 226047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8763673 w 11637818"/>
              <a:gd name="connsiteY6" fmla="*/ 2962832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120690"/>
              <a:gd name="connsiteY0" fmla="*/ 1140447 h 3264278"/>
              <a:gd name="connsiteX1" fmla="*/ 1136073 w 11120690"/>
              <a:gd name="connsiteY1" fmla="*/ 59792 h 3264278"/>
              <a:gd name="connsiteX2" fmla="*/ 2494089 w 11120690"/>
              <a:gd name="connsiteY2" fmla="*/ 2914238 h 3264278"/>
              <a:gd name="connsiteX3" fmla="*/ 4851436 w 11120690"/>
              <a:gd name="connsiteY3" fmla="*/ 2594732 h 3264278"/>
              <a:gd name="connsiteX4" fmla="*/ 6538806 w 11120690"/>
              <a:gd name="connsiteY4" fmla="*/ 3264220 h 3264278"/>
              <a:gd name="connsiteX5" fmla="*/ 7587063 w 11120690"/>
              <a:gd name="connsiteY5" fmla="*/ 2552639 h 3264278"/>
              <a:gd name="connsiteX6" fmla="*/ 8763673 w 11120690"/>
              <a:gd name="connsiteY6" fmla="*/ 2962832 h 3264278"/>
              <a:gd name="connsiteX7" fmla="*/ 11069782 w 11120690"/>
              <a:gd name="connsiteY7" fmla="*/ 253756 h 3264278"/>
              <a:gd name="connsiteX8" fmla="*/ 10282714 w 11120690"/>
              <a:gd name="connsiteY8" fmla="*/ 2915620 h 3264278"/>
              <a:gd name="connsiteX0" fmla="*/ 0 w 10282714"/>
              <a:gd name="connsiteY0" fmla="*/ 1140447 h 3264278"/>
              <a:gd name="connsiteX1" fmla="*/ 1136073 w 10282714"/>
              <a:gd name="connsiteY1" fmla="*/ 59792 h 3264278"/>
              <a:gd name="connsiteX2" fmla="*/ 2494089 w 10282714"/>
              <a:gd name="connsiteY2" fmla="*/ 2914238 h 3264278"/>
              <a:gd name="connsiteX3" fmla="*/ 4851436 w 10282714"/>
              <a:gd name="connsiteY3" fmla="*/ 2594732 h 3264278"/>
              <a:gd name="connsiteX4" fmla="*/ 6538806 w 10282714"/>
              <a:gd name="connsiteY4" fmla="*/ 3264220 h 3264278"/>
              <a:gd name="connsiteX5" fmla="*/ 7587063 w 10282714"/>
              <a:gd name="connsiteY5" fmla="*/ 2552639 h 3264278"/>
              <a:gd name="connsiteX6" fmla="*/ 8763673 w 10282714"/>
              <a:gd name="connsiteY6" fmla="*/ 2962832 h 3264278"/>
              <a:gd name="connsiteX7" fmla="*/ 9589205 w 10282714"/>
              <a:gd name="connsiteY7" fmla="*/ 2853703 h 3264278"/>
              <a:gd name="connsiteX8" fmla="*/ 10282714 w 10282714"/>
              <a:gd name="connsiteY8" fmla="*/ 2915620 h 3264278"/>
              <a:gd name="connsiteX0" fmla="*/ 0 w 10282714"/>
              <a:gd name="connsiteY0" fmla="*/ 430013 h 2553844"/>
              <a:gd name="connsiteX1" fmla="*/ 1136073 w 10282714"/>
              <a:gd name="connsiteY1" fmla="*/ 188580 h 2553844"/>
              <a:gd name="connsiteX2" fmla="*/ 2494089 w 10282714"/>
              <a:gd name="connsiteY2" fmla="*/ 2203804 h 2553844"/>
              <a:gd name="connsiteX3" fmla="*/ 4851436 w 10282714"/>
              <a:gd name="connsiteY3" fmla="*/ 1884298 h 2553844"/>
              <a:gd name="connsiteX4" fmla="*/ 6538806 w 10282714"/>
              <a:gd name="connsiteY4" fmla="*/ 2553786 h 2553844"/>
              <a:gd name="connsiteX5" fmla="*/ 7587063 w 10282714"/>
              <a:gd name="connsiteY5" fmla="*/ 1842205 h 2553844"/>
              <a:gd name="connsiteX6" fmla="*/ 8763673 w 10282714"/>
              <a:gd name="connsiteY6" fmla="*/ 2252398 h 2553844"/>
              <a:gd name="connsiteX7" fmla="*/ 9589205 w 10282714"/>
              <a:gd name="connsiteY7" fmla="*/ 2143269 h 2553844"/>
              <a:gd name="connsiteX8" fmla="*/ 10282714 w 10282714"/>
              <a:gd name="connsiteY8" fmla="*/ 2205186 h 2553844"/>
              <a:gd name="connsiteX0" fmla="*/ 0 w 10282714"/>
              <a:gd name="connsiteY0" fmla="*/ 325621 h 2449494"/>
              <a:gd name="connsiteX1" fmla="*/ 1136073 w 10282714"/>
              <a:gd name="connsiteY1" fmla="*/ 84188 h 2449494"/>
              <a:gd name="connsiteX2" fmla="*/ 2898867 w 10282714"/>
              <a:gd name="connsiteY2" fmla="*/ 569065 h 2449494"/>
              <a:gd name="connsiteX3" fmla="*/ 4851436 w 10282714"/>
              <a:gd name="connsiteY3" fmla="*/ 1779906 h 2449494"/>
              <a:gd name="connsiteX4" fmla="*/ 6538806 w 10282714"/>
              <a:gd name="connsiteY4" fmla="*/ 2449394 h 2449494"/>
              <a:gd name="connsiteX5" fmla="*/ 7587063 w 10282714"/>
              <a:gd name="connsiteY5" fmla="*/ 1737813 h 2449494"/>
              <a:gd name="connsiteX6" fmla="*/ 8763673 w 10282714"/>
              <a:gd name="connsiteY6" fmla="*/ 2148006 h 2449494"/>
              <a:gd name="connsiteX7" fmla="*/ 9589205 w 10282714"/>
              <a:gd name="connsiteY7" fmla="*/ 2038877 h 2449494"/>
              <a:gd name="connsiteX8" fmla="*/ 10282714 w 10282714"/>
              <a:gd name="connsiteY8" fmla="*/ 2100794 h 2449494"/>
              <a:gd name="connsiteX0" fmla="*/ 0 w 10282714"/>
              <a:gd name="connsiteY0" fmla="*/ 325621 h 2483318"/>
              <a:gd name="connsiteX1" fmla="*/ 1136073 w 10282714"/>
              <a:gd name="connsiteY1" fmla="*/ 84188 h 2483318"/>
              <a:gd name="connsiteX2" fmla="*/ 2898867 w 10282714"/>
              <a:gd name="connsiteY2" fmla="*/ 569065 h 2483318"/>
              <a:gd name="connsiteX3" fmla="*/ 5697791 w 10282714"/>
              <a:gd name="connsiteY3" fmla="*/ 447021 h 2483318"/>
              <a:gd name="connsiteX4" fmla="*/ 6538806 w 10282714"/>
              <a:gd name="connsiteY4" fmla="*/ 2449394 h 2483318"/>
              <a:gd name="connsiteX5" fmla="*/ 7587063 w 10282714"/>
              <a:gd name="connsiteY5" fmla="*/ 1737813 h 2483318"/>
              <a:gd name="connsiteX6" fmla="*/ 8763673 w 10282714"/>
              <a:gd name="connsiteY6" fmla="*/ 2148006 h 2483318"/>
              <a:gd name="connsiteX7" fmla="*/ 9589205 w 10282714"/>
              <a:gd name="connsiteY7" fmla="*/ 2038877 h 2483318"/>
              <a:gd name="connsiteX8" fmla="*/ 10282714 w 10282714"/>
              <a:gd name="connsiteY8" fmla="*/ 2100794 h 2483318"/>
              <a:gd name="connsiteX0" fmla="*/ 0 w 10282714"/>
              <a:gd name="connsiteY0" fmla="*/ 325621 h 2451588"/>
              <a:gd name="connsiteX1" fmla="*/ 1136073 w 10282714"/>
              <a:gd name="connsiteY1" fmla="*/ 84188 h 2451588"/>
              <a:gd name="connsiteX2" fmla="*/ 2898867 w 10282714"/>
              <a:gd name="connsiteY2" fmla="*/ 569065 h 2451588"/>
              <a:gd name="connsiteX3" fmla="*/ 5697791 w 10282714"/>
              <a:gd name="connsiteY3" fmla="*/ 447021 h 2451588"/>
              <a:gd name="connsiteX4" fmla="*/ 6538806 w 10282714"/>
              <a:gd name="connsiteY4" fmla="*/ 2449394 h 2451588"/>
              <a:gd name="connsiteX5" fmla="*/ 7752653 w 10282714"/>
              <a:gd name="connsiteY5" fmla="*/ 9999 h 2451588"/>
              <a:gd name="connsiteX6" fmla="*/ 8763673 w 10282714"/>
              <a:gd name="connsiteY6" fmla="*/ 2148006 h 2451588"/>
              <a:gd name="connsiteX7" fmla="*/ 9589205 w 10282714"/>
              <a:gd name="connsiteY7" fmla="*/ 2038877 h 2451588"/>
              <a:gd name="connsiteX8" fmla="*/ 10282714 w 10282714"/>
              <a:gd name="connsiteY8" fmla="*/ 2100794 h 2451588"/>
              <a:gd name="connsiteX0" fmla="*/ 0 w 10282714"/>
              <a:gd name="connsiteY0" fmla="*/ 341903 h 2467870"/>
              <a:gd name="connsiteX1" fmla="*/ 1136073 w 10282714"/>
              <a:gd name="connsiteY1" fmla="*/ 100470 h 2467870"/>
              <a:gd name="connsiteX2" fmla="*/ 2898867 w 10282714"/>
              <a:gd name="connsiteY2" fmla="*/ 585347 h 2467870"/>
              <a:gd name="connsiteX3" fmla="*/ 5697791 w 10282714"/>
              <a:gd name="connsiteY3" fmla="*/ 463303 h 2467870"/>
              <a:gd name="connsiteX4" fmla="*/ 6538806 w 10282714"/>
              <a:gd name="connsiteY4" fmla="*/ 2465676 h 2467870"/>
              <a:gd name="connsiteX5" fmla="*/ 7752653 w 10282714"/>
              <a:gd name="connsiteY5" fmla="*/ 26281 h 2467870"/>
              <a:gd name="connsiteX6" fmla="*/ 8690077 w 10282714"/>
              <a:gd name="connsiteY6" fmla="*/ 1226332 h 2467870"/>
              <a:gd name="connsiteX7" fmla="*/ 9589205 w 10282714"/>
              <a:gd name="connsiteY7" fmla="*/ 2055159 h 2467870"/>
              <a:gd name="connsiteX8" fmla="*/ 10282714 w 10282714"/>
              <a:gd name="connsiteY8" fmla="*/ 2117076 h 2467870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2112011 h 2462805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680394 h 2462805"/>
              <a:gd name="connsiteX0" fmla="*/ 0 w 10282714"/>
              <a:gd name="connsiteY0" fmla="*/ 325621 h 1589128"/>
              <a:gd name="connsiteX1" fmla="*/ 1136073 w 10282714"/>
              <a:gd name="connsiteY1" fmla="*/ 84188 h 1589128"/>
              <a:gd name="connsiteX2" fmla="*/ 2898867 w 10282714"/>
              <a:gd name="connsiteY2" fmla="*/ 569065 h 1589128"/>
              <a:gd name="connsiteX3" fmla="*/ 5697791 w 10282714"/>
              <a:gd name="connsiteY3" fmla="*/ 447021 h 1589128"/>
              <a:gd name="connsiteX4" fmla="*/ 6685997 w 10282714"/>
              <a:gd name="connsiteY4" fmla="*/ 1585487 h 1589128"/>
              <a:gd name="connsiteX5" fmla="*/ 7752653 w 10282714"/>
              <a:gd name="connsiteY5" fmla="*/ 9999 h 1589128"/>
              <a:gd name="connsiteX6" fmla="*/ 8690077 w 10282714"/>
              <a:gd name="connsiteY6" fmla="*/ 1210050 h 1589128"/>
              <a:gd name="connsiteX7" fmla="*/ 9350018 w 10282714"/>
              <a:gd name="connsiteY7" fmla="*/ 237014 h 1589128"/>
              <a:gd name="connsiteX8" fmla="*/ 10282714 w 10282714"/>
              <a:gd name="connsiteY8" fmla="*/ 669177 h 158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2714" h="1589128">
                <a:moveTo>
                  <a:pt x="0" y="325621"/>
                </a:moveTo>
                <a:cubicBezTo>
                  <a:pt x="326736" y="-180070"/>
                  <a:pt x="652929" y="43614"/>
                  <a:pt x="1136073" y="84188"/>
                </a:cubicBezTo>
                <a:cubicBezTo>
                  <a:pt x="1619218" y="124762"/>
                  <a:pt x="2138581" y="508593"/>
                  <a:pt x="2898867" y="569065"/>
                </a:cubicBezTo>
                <a:cubicBezTo>
                  <a:pt x="3659153" y="629537"/>
                  <a:pt x="5066603" y="277617"/>
                  <a:pt x="5697791" y="447021"/>
                </a:cubicBezTo>
                <a:cubicBezTo>
                  <a:pt x="6328979" y="616425"/>
                  <a:pt x="6343520" y="1658324"/>
                  <a:pt x="6685997" y="1585487"/>
                </a:cubicBezTo>
                <a:cubicBezTo>
                  <a:pt x="7028474" y="1512650"/>
                  <a:pt x="7418640" y="72572"/>
                  <a:pt x="7752653" y="9999"/>
                </a:cubicBezTo>
                <a:cubicBezTo>
                  <a:pt x="8086666" y="-52574"/>
                  <a:pt x="8423850" y="1172214"/>
                  <a:pt x="8690077" y="1210050"/>
                </a:cubicBezTo>
                <a:cubicBezTo>
                  <a:pt x="8956304" y="1247886"/>
                  <a:pt x="9038291" y="227778"/>
                  <a:pt x="9350018" y="237014"/>
                </a:cubicBezTo>
                <a:cubicBezTo>
                  <a:pt x="9661745" y="246250"/>
                  <a:pt x="10154559" y="659940"/>
                  <a:pt x="10282714" y="669177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B1A384-94FC-4AA3-B1B2-2248D600AC09}"/>
              </a:ext>
            </a:extLst>
          </p:cNvPr>
          <p:cNvSpPr txBox="1"/>
          <p:nvPr/>
        </p:nvSpPr>
        <p:spPr>
          <a:xfrm flipH="1">
            <a:off x="3001800" y="1671985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Trajectory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74D1313-AFD7-4EB3-8D30-1D8378C86F1A}"/>
              </a:ext>
            </a:extLst>
          </p:cNvPr>
          <p:cNvSpPr txBox="1"/>
          <p:nvPr/>
        </p:nvSpPr>
        <p:spPr>
          <a:xfrm flipH="1">
            <a:off x="11234970" y="1566080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Control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FAE3A8E-7788-4E25-895C-5EB174846CD2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954854" y="3809118"/>
            <a:ext cx="307976" cy="244475"/>
            <a:chOff x="11090293" y="5505451"/>
            <a:chExt cx="307976" cy="244475"/>
          </a:xfrm>
        </p:grpSpPr>
        <p:sp>
          <p:nvSpPr>
            <p:cNvPr id="215" name="Freeform 56">
              <a:extLst>
                <a:ext uri="{FF2B5EF4-FFF2-40B4-BE49-F238E27FC236}">
                  <a16:creationId xmlns:a16="http://schemas.microsoft.com/office/drawing/2014/main" id="{E3FB7CD9-32D5-4256-B784-13F700097B53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11090293" y="5505451"/>
              <a:ext cx="122238" cy="244475"/>
            </a:xfrm>
            <a:custGeom>
              <a:avLst/>
              <a:gdLst>
                <a:gd name="T0" fmla="*/ 110 w 204"/>
                <a:gd name="T1" fmla="*/ 137 h 361"/>
                <a:gd name="T2" fmla="*/ 0 w 204"/>
                <a:gd name="T3" fmla="*/ 277 h 361"/>
                <a:gd name="T4" fmla="*/ 78 w 204"/>
                <a:gd name="T5" fmla="*/ 361 h 361"/>
                <a:gd name="T6" fmla="*/ 178 w 204"/>
                <a:gd name="T7" fmla="*/ 214 h 361"/>
                <a:gd name="T8" fmla="*/ 141 w 204"/>
                <a:gd name="T9" fmla="*/ 121 h 361"/>
                <a:gd name="T10" fmla="*/ 94 w 204"/>
                <a:gd name="T11" fmla="*/ 39 h 361"/>
                <a:gd name="T12" fmla="*/ 121 w 204"/>
                <a:gd name="T13" fmla="*/ 16 h 361"/>
                <a:gd name="T14" fmla="*/ 157 w 204"/>
                <a:gd name="T15" fmla="*/ 30 h 361"/>
                <a:gd name="T16" fmla="*/ 184 w 204"/>
                <a:gd name="T17" fmla="*/ 42 h 361"/>
                <a:gd name="T18" fmla="*/ 204 w 204"/>
                <a:gd name="T19" fmla="*/ 22 h 361"/>
                <a:gd name="T20" fmla="*/ 178 w 204"/>
                <a:gd name="T21" fmla="*/ 6 h 361"/>
                <a:gd name="T22" fmla="*/ 137 w 204"/>
                <a:gd name="T23" fmla="*/ 0 h 361"/>
                <a:gd name="T24" fmla="*/ 80 w 204"/>
                <a:gd name="T25" fmla="*/ 52 h 361"/>
                <a:gd name="T26" fmla="*/ 110 w 204"/>
                <a:gd name="T27" fmla="*/ 137 h 361"/>
                <a:gd name="T28" fmla="*/ 116 w 204"/>
                <a:gd name="T29" fmla="*/ 148 h 361"/>
                <a:gd name="T30" fmla="*/ 144 w 204"/>
                <a:gd name="T31" fmla="*/ 234 h 361"/>
                <a:gd name="T32" fmla="*/ 78 w 204"/>
                <a:gd name="T33" fmla="*/ 350 h 361"/>
                <a:gd name="T34" fmla="*/ 31 w 204"/>
                <a:gd name="T35" fmla="*/ 291 h 361"/>
                <a:gd name="T36" fmla="*/ 116 w 204"/>
                <a:gd name="T37" fmla="*/ 14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4" h="361">
                  <a:moveTo>
                    <a:pt x="110" y="137"/>
                  </a:moveTo>
                  <a:cubicBezTo>
                    <a:pt x="48" y="152"/>
                    <a:pt x="0" y="217"/>
                    <a:pt x="0" y="277"/>
                  </a:cubicBezTo>
                  <a:cubicBezTo>
                    <a:pt x="0" y="325"/>
                    <a:pt x="32" y="361"/>
                    <a:pt x="78" y="361"/>
                  </a:cubicBezTo>
                  <a:cubicBezTo>
                    <a:pt x="137" y="361"/>
                    <a:pt x="178" y="282"/>
                    <a:pt x="178" y="214"/>
                  </a:cubicBezTo>
                  <a:cubicBezTo>
                    <a:pt x="178" y="168"/>
                    <a:pt x="158" y="143"/>
                    <a:pt x="141" y="121"/>
                  </a:cubicBezTo>
                  <a:cubicBezTo>
                    <a:pt x="123" y="98"/>
                    <a:pt x="94" y="61"/>
                    <a:pt x="94" y="39"/>
                  </a:cubicBezTo>
                  <a:cubicBezTo>
                    <a:pt x="94" y="28"/>
                    <a:pt x="104" y="16"/>
                    <a:pt x="121" y="16"/>
                  </a:cubicBezTo>
                  <a:cubicBezTo>
                    <a:pt x="136" y="16"/>
                    <a:pt x="146" y="23"/>
                    <a:pt x="157" y="30"/>
                  </a:cubicBezTo>
                  <a:cubicBezTo>
                    <a:pt x="167" y="36"/>
                    <a:pt x="177" y="42"/>
                    <a:pt x="184" y="42"/>
                  </a:cubicBezTo>
                  <a:cubicBezTo>
                    <a:pt x="197" y="42"/>
                    <a:pt x="204" y="30"/>
                    <a:pt x="204" y="22"/>
                  </a:cubicBezTo>
                  <a:cubicBezTo>
                    <a:pt x="204" y="11"/>
                    <a:pt x="196" y="10"/>
                    <a:pt x="178" y="6"/>
                  </a:cubicBezTo>
                  <a:cubicBezTo>
                    <a:pt x="152" y="0"/>
                    <a:pt x="145" y="0"/>
                    <a:pt x="137" y="0"/>
                  </a:cubicBezTo>
                  <a:cubicBezTo>
                    <a:pt x="98" y="0"/>
                    <a:pt x="80" y="22"/>
                    <a:pt x="80" y="52"/>
                  </a:cubicBezTo>
                  <a:cubicBezTo>
                    <a:pt x="80" y="78"/>
                    <a:pt x="95" y="106"/>
                    <a:pt x="110" y="137"/>
                  </a:cubicBezTo>
                  <a:close/>
                  <a:moveTo>
                    <a:pt x="116" y="148"/>
                  </a:moveTo>
                  <a:cubicBezTo>
                    <a:pt x="129" y="171"/>
                    <a:pt x="144" y="198"/>
                    <a:pt x="144" y="234"/>
                  </a:cubicBezTo>
                  <a:cubicBezTo>
                    <a:pt x="144" y="266"/>
                    <a:pt x="125" y="350"/>
                    <a:pt x="78" y="350"/>
                  </a:cubicBezTo>
                  <a:cubicBezTo>
                    <a:pt x="51" y="350"/>
                    <a:pt x="31" y="329"/>
                    <a:pt x="31" y="291"/>
                  </a:cubicBezTo>
                  <a:cubicBezTo>
                    <a:pt x="31" y="259"/>
                    <a:pt x="49" y="166"/>
                    <a:pt x="116" y="14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57">
              <a:extLst>
                <a:ext uri="{FF2B5EF4-FFF2-40B4-BE49-F238E27FC236}">
                  <a16:creationId xmlns:a16="http://schemas.microsoft.com/office/drawing/2014/main" id="{17A85534-9C77-45F2-864E-CDABDAE83E6D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11228406" y="5595939"/>
              <a:ext cx="169863" cy="150813"/>
            </a:xfrm>
            <a:custGeom>
              <a:avLst/>
              <a:gdLst>
                <a:gd name="T0" fmla="*/ 162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4 w 281"/>
                <a:gd name="T11" fmla="*/ 0 h 222"/>
                <a:gd name="T12" fmla="*/ 174 w 281"/>
                <a:gd name="T13" fmla="*/ 24 h 222"/>
                <a:gd name="T14" fmla="*/ 192 w 281"/>
                <a:gd name="T15" fmla="*/ 28 h 222"/>
                <a:gd name="T16" fmla="*/ 188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7 w 281"/>
                <a:gd name="T27" fmla="*/ 2 h 222"/>
                <a:gd name="T28" fmla="*/ 3 w 281"/>
                <a:gd name="T29" fmla="*/ 0 h 222"/>
                <a:gd name="T30" fmla="*/ 3 w 281"/>
                <a:gd name="T31" fmla="*/ 24 h 222"/>
                <a:gd name="T32" fmla="*/ 38 w 281"/>
                <a:gd name="T33" fmla="*/ 24 h 222"/>
                <a:gd name="T34" fmla="*/ 116 w 281"/>
                <a:gd name="T35" fmla="*/ 116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3 h 222"/>
                <a:gd name="T54" fmla="*/ 186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2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2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7" y="1"/>
                    <a:pt x="174" y="0"/>
                  </a:cubicBezTo>
                  <a:lnTo>
                    <a:pt x="174" y="24"/>
                  </a:lnTo>
                  <a:cubicBezTo>
                    <a:pt x="181" y="24"/>
                    <a:pt x="186" y="25"/>
                    <a:pt x="192" y="28"/>
                  </a:cubicBezTo>
                  <a:cubicBezTo>
                    <a:pt x="190" y="31"/>
                    <a:pt x="190" y="32"/>
                    <a:pt x="188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3" y="0"/>
                  </a:cubicBezTo>
                  <a:lnTo>
                    <a:pt x="3" y="24"/>
                  </a:lnTo>
                  <a:lnTo>
                    <a:pt x="38" y="24"/>
                  </a:lnTo>
                  <a:lnTo>
                    <a:pt x="116" y="116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3"/>
                  </a:lnTo>
                  <a:lnTo>
                    <a:pt x="186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2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B9EC2524-3230-4E5A-8F96-E30BC3E8DE86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2975834" y="2931844"/>
            <a:ext cx="307976" cy="244475"/>
            <a:chOff x="11090293" y="5505451"/>
            <a:chExt cx="307976" cy="244475"/>
          </a:xfrm>
        </p:grpSpPr>
        <p:sp>
          <p:nvSpPr>
            <p:cNvPr id="223" name="Freeform 56">
              <a:extLst>
                <a:ext uri="{FF2B5EF4-FFF2-40B4-BE49-F238E27FC236}">
                  <a16:creationId xmlns:a16="http://schemas.microsoft.com/office/drawing/2014/main" id="{C724A58A-6F36-47D9-8D7B-246B9DCD0E23}"/>
                </a:ext>
              </a:extLst>
            </p:cNvPr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1090293" y="5505451"/>
              <a:ext cx="122238" cy="244475"/>
            </a:xfrm>
            <a:custGeom>
              <a:avLst/>
              <a:gdLst>
                <a:gd name="T0" fmla="*/ 110 w 204"/>
                <a:gd name="T1" fmla="*/ 137 h 361"/>
                <a:gd name="T2" fmla="*/ 0 w 204"/>
                <a:gd name="T3" fmla="*/ 277 h 361"/>
                <a:gd name="T4" fmla="*/ 78 w 204"/>
                <a:gd name="T5" fmla="*/ 361 h 361"/>
                <a:gd name="T6" fmla="*/ 178 w 204"/>
                <a:gd name="T7" fmla="*/ 214 h 361"/>
                <a:gd name="T8" fmla="*/ 141 w 204"/>
                <a:gd name="T9" fmla="*/ 121 h 361"/>
                <a:gd name="T10" fmla="*/ 94 w 204"/>
                <a:gd name="T11" fmla="*/ 39 h 361"/>
                <a:gd name="T12" fmla="*/ 121 w 204"/>
                <a:gd name="T13" fmla="*/ 16 h 361"/>
                <a:gd name="T14" fmla="*/ 157 w 204"/>
                <a:gd name="T15" fmla="*/ 30 h 361"/>
                <a:gd name="T16" fmla="*/ 184 w 204"/>
                <a:gd name="T17" fmla="*/ 42 h 361"/>
                <a:gd name="T18" fmla="*/ 204 w 204"/>
                <a:gd name="T19" fmla="*/ 22 h 361"/>
                <a:gd name="T20" fmla="*/ 178 w 204"/>
                <a:gd name="T21" fmla="*/ 6 h 361"/>
                <a:gd name="T22" fmla="*/ 137 w 204"/>
                <a:gd name="T23" fmla="*/ 0 h 361"/>
                <a:gd name="T24" fmla="*/ 80 w 204"/>
                <a:gd name="T25" fmla="*/ 52 h 361"/>
                <a:gd name="T26" fmla="*/ 110 w 204"/>
                <a:gd name="T27" fmla="*/ 137 h 361"/>
                <a:gd name="T28" fmla="*/ 116 w 204"/>
                <a:gd name="T29" fmla="*/ 148 h 361"/>
                <a:gd name="T30" fmla="*/ 144 w 204"/>
                <a:gd name="T31" fmla="*/ 234 h 361"/>
                <a:gd name="T32" fmla="*/ 78 w 204"/>
                <a:gd name="T33" fmla="*/ 350 h 361"/>
                <a:gd name="T34" fmla="*/ 31 w 204"/>
                <a:gd name="T35" fmla="*/ 291 h 361"/>
                <a:gd name="T36" fmla="*/ 116 w 204"/>
                <a:gd name="T37" fmla="*/ 14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4" h="361">
                  <a:moveTo>
                    <a:pt x="110" y="137"/>
                  </a:moveTo>
                  <a:cubicBezTo>
                    <a:pt x="48" y="152"/>
                    <a:pt x="0" y="217"/>
                    <a:pt x="0" y="277"/>
                  </a:cubicBezTo>
                  <a:cubicBezTo>
                    <a:pt x="0" y="325"/>
                    <a:pt x="32" y="361"/>
                    <a:pt x="78" y="361"/>
                  </a:cubicBezTo>
                  <a:cubicBezTo>
                    <a:pt x="137" y="361"/>
                    <a:pt x="178" y="282"/>
                    <a:pt x="178" y="214"/>
                  </a:cubicBezTo>
                  <a:cubicBezTo>
                    <a:pt x="178" y="168"/>
                    <a:pt x="158" y="143"/>
                    <a:pt x="141" y="121"/>
                  </a:cubicBezTo>
                  <a:cubicBezTo>
                    <a:pt x="123" y="98"/>
                    <a:pt x="94" y="61"/>
                    <a:pt x="94" y="39"/>
                  </a:cubicBezTo>
                  <a:cubicBezTo>
                    <a:pt x="94" y="28"/>
                    <a:pt x="104" y="16"/>
                    <a:pt x="121" y="16"/>
                  </a:cubicBezTo>
                  <a:cubicBezTo>
                    <a:pt x="136" y="16"/>
                    <a:pt x="146" y="23"/>
                    <a:pt x="157" y="30"/>
                  </a:cubicBezTo>
                  <a:cubicBezTo>
                    <a:pt x="167" y="36"/>
                    <a:pt x="177" y="42"/>
                    <a:pt x="184" y="42"/>
                  </a:cubicBezTo>
                  <a:cubicBezTo>
                    <a:pt x="197" y="42"/>
                    <a:pt x="204" y="30"/>
                    <a:pt x="204" y="22"/>
                  </a:cubicBezTo>
                  <a:cubicBezTo>
                    <a:pt x="204" y="11"/>
                    <a:pt x="196" y="10"/>
                    <a:pt x="178" y="6"/>
                  </a:cubicBezTo>
                  <a:cubicBezTo>
                    <a:pt x="152" y="0"/>
                    <a:pt x="145" y="0"/>
                    <a:pt x="137" y="0"/>
                  </a:cubicBezTo>
                  <a:cubicBezTo>
                    <a:pt x="98" y="0"/>
                    <a:pt x="80" y="22"/>
                    <a:pt x="80" y="52"/>
                  </a:cubicBezTo>
                  <a:cubicBezTo>
                    <a:pt x="80" y="78"/>
                    <a:pt x="95" y="106"/>
                    <a:pt x="110" y="137"/>
                  </a:cubicBezTo>
                  <a:close/>
                  <a:moveTo>
                    <a:pt x="116" y="148"/>
                  </a:moveTo>
                  <a:cubicBezTo>
                    <a:pt x="129" y="171"/>
                    <a:pt x="144" y="198"/>
                    <a:pt x="144" y="234"/>
                  </a:cubicBezTo>
                  <a:cubicBezTo>
                    <a:pt x="144" y="266"/>
                    <a:pt x="125" y="350"/>
                    <a:pt x="78" y="350"/>
                  </a:cubicBezTo>
                  <a:cubicBezTo>
                    <a:pt x="51" y="350"/>
                    <a:pt x="31" y="329"/>
                    <a:pt x="31" y="291"/>
                  </a:cubicBezTo>
                  <a:cubicBezTo>
                    <a:pt x="31" y="259"/>
                    <a:pt x="49" y="166"/>
                    <a:pt x="116" y="14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57">
              <a:extLst>
                <a:ext uri="{FF2B5EF4-FFF2-40B4-BE49-F238E27FC236}">
                  <a16:creationId xmlns:a16="http://schemas.microsoft.com/office/drawing/2014/main" id="{EE62B649-B3E5-45A5-88AE-4A2432F3C82C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11228406" y="5595939"/>
              <a:ext cx="169863" cy="150813"/>
            </a:xfrm>
            <a:custGeom>
              <a:avLst/>
              <a:gdLst>
                <a:gd name="T0" fmla="*/ 162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4 w 281"/>
                <a:gd name="T11" fmla="*/ 0 h 222"/>
                <a:gd name="T12" fmla="*/ 174 w 281"/>
                <a:gd name="T13" fmla="*/ 24 h 222"/>
                <a:gd name="T14" fmla="*/ 192 w 281"/>
                <a:gd name="T15" fmla="*/ 28 h 222"/>
                <a:gd name="T16" fmla="*/ 188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7 w 281"/>
                <a:gd name="T27" fmla="*/ 2 h 222"/>
                <a:gd name="T28" fmla="*/ 3 w 281"/>
                <a:gd name="T29" fmla="*/ 0 h 222"/>
                <a:gd name="T30" fmla="*/ 3 w 281"/>
                <a:gd name="T31" fmla="*/ 24 h 222"/>
                <a:gd name="T32" fmla="*/ 38 w 281"/>
                <a:gd name="T33" fmla="*/ 24 h 222"/>
                <a:gd name="T34" fmla="*/ 116 w 281"/>
                <a:gd name="T35" fmla="*/ 116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3 h 222"/>
                <a:gd name="T54" fmla="*/ 186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2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2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7" y="1"/>
                    <a:pt x="174" y="0"/>
                  </a:cubicBezTo>
                  <a:lnTo>
                    <a:pt x="174" y="24"/>
                  </a:lnTo>
                  <a:cubicBezTo>
                    <a:pt x="181" y="24"/>
                    <a:pt x="186" y="25"/>
                    <a:pt x="192" y="28"/>
                  </a:cubicBezTo>
                  <a:cubicBezTo>
                    <a:pt x="190" y="31"/>
                    <a:pt x="190" y="32"/>
                    <a:pt x="188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3" y="0"/>
                  </a:cubicBezTo>
                  <a:lnTo>
                    <a:pt x="3" y="24"/>
                  </a:lnTo>
                  <a:lnTo>
                    <a:pt x="38" y="24"/>
                  </a:lnTo>
                  <a:lnTo>
                    <a:pt x="116" y="116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3"/>
                  </a:lnTo>
                  <a:lnTo>
                    <a:pt x="186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2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5" name="Freeform 31 1 1 3">
            <a:extLst>
              <a:ext uri="{FF2B5EF4-FFF2-40B4-BE49-F238E27FC236}">
                <a16:creationId xmlns:a16="http://schemas.microsoft.com/office/drawing/2014/main" id="{29A5759B-31FC-44EB-AD4A-905CEEFA71C6}"/>
              </a:ext>
            </a:extLst>
          </p:cNvPr>
          <p:cNvSpPr/>
          <p:nvPr/>
        </p:nvSpPr>
        <p:spPr>
          <a:xfrm>
            <a:off x="9483686" y="5928509"/>
            <a:ext cx="6468790" cy="745194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40447 h 2914959"/>
              <a:gd name="connsiteX1" fmla="*/ 1136073 w 11637818"/>
              <a:gd name="connsiteY1" fmla="*/ 59792 h 2914959"/>
              <a:gd name="connsiteX2" fmla="*/ 2494089 w 11637818"/>
              <a:gd name="connsiteY2" fmla="*/ 2914238 h 2914959"/>
              <a:gd name="connsiteX3" fmla="*/ 4475018 w 11637818"/>
              <a:gd name="connsiteY3" fmla="*/ 336883 h 2914959"/>
              <a:gd name="connsiteX4" fmla="*/ 5735782 w 11637818"/>
              <a:gd name="connsiteY4" fmla="*/ 253756 h 2914959"/>
              <a:gd name="connsiteX5" fmla="*/ 7536873 w 11637818"/>
              <a:gd name="connsiteY5" fmla="*/ 807938 h 2914959"/>
              <a:gd name="connsiteX6" fmla="*/ 9767454 w 11637818"/>
              <a:gd name="connsiteY6" fmla="*/ 226047 h 2914959"/>
              <a:gd name="connsiteX7" fmla="*/ 11069782 w 11637818"/>
              <a:gd name="connsiteY7" fmla="*/ 253756 h 2914959"/>
              <a:gd name="connsiteX8" fmla="*/ 11637818 w 11637818"/>
              <a:gd name="connsiteY8" fmla="*/ 281465 h 2914959"/>
              <a:gd name="connsiteX0" fmla="*/ 0 w 11637818"/>
              <a:gd name="connsiteY0" fmla="*/ 1140447 h 3266438"/>
              <a:gd name="connsiteX1" fmla="*/ 1136073 w 11637818"/>
              <a:gd name="connsiteY1" fmla="*/ 59792 h 3266438"/>
              <a:gd name="connsiteX2" fmla="*/ 2494089 w 11637818"/>
              <a:gd name="connsiteY2" fmla="*/ 2914238 h 3266438"/>
              <a:gd name="connsiteX3" fmla="*/ 4475018 w 11637818"/>
              <a:gd name="connsiteY3" fmla="*/ 336883 h 3266438"/>
              <a:gd name="connsiteX4" fmla="*/ 6538806 w 11637818"/>
              <a:gd name="connsiteY4" fmla="*/ 3264220 h 3266438"/>
              <a:gd name="connsiteX5" fmla="*/ 7536873 w 11637818"/>
              <a:gd name="connsiteY5" fmla="*/ 807938 h 3266438"/>
              <a:gd name="connsiteX6" fmla="*/ 9767454 w 11637818"/>
              <a:gd name="connsiteY6" fmla="*/ 226047 h 3266438"/>
              <a:gd name="connsiteX7" fmla="*/ 11069782 w 11637818"/>
              <a:gd name="connsiteY7" fmla="*/ 253756 h 3266438"/>
              <a:gd name="connsiteX8" fmla="*/ 11637818 w 11637818"/>
              <a:gd name="connsiteY8" fmla="*/ 281465 h 3266438"/>
              <a:gd name="connsiteX0" fmla="*/ 0 w 11637818"/>
              <a:gd name="connsiteY0" fmla="*/ 1140447 h 3323984"/>
              <a:gd name="connsiteX1" fmla="*/ 1136073 w 11637818"/>
              <a:gd name="connsiteY1" fmla="*/ 59792 h 3323984"/>
              <a:gd name="connsiteX2" fmla="*/ 2494089 w 11637818"/>
              <a:gd name="connsiteY2" fmla="*/ 2914238 h 3323984"/>
              <a:gd name="connsiteX3" fmla="*/ 4851436 w 11637818"/>
              <a:gd name="connsiteY3" fmla="*/ 2594732 h 3323984"/>
              <a:gd name="connsiteX4" fmla="*/ 6538806 w 11637818"/>
              <a:gd name="connsiteY4" fmla="*/ 3264220 h 3323984"/>
              <a:gd name="connsiteX5" fmla="*/ 7536873 w 11637818"/>
              <a:gd name="connsiteY5" fmla="*/ 807938 h 3323984"/>
              <a:gd name="connsiteX6" fmla="*/ 9767454 w 11637818"/>
              <a:gd name="connsiteY6" fmla="*/ 226047 h 3323984"/>
              <a:gd name="connsiteX7" fmla="*/ 11069782 w 11637818"/>
              <a:gd name="connsiteY7" fmla="*/ 253756 h 3323984"/>
              <a:gd name="connsiteX8" fmla="*/ 11637818 w 11637818"/>
              <a:gd name="connsiteY8" fmla="*/ 281465 h 3323984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9767454 w 11637818"/>
              <a:gd name="connsiteY6" fmla="*/ 226047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8763673 w 11637818"/>
              <a:gd name="connsiteY6" fmla="*/ 2962832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120690"/>
              <a:gd name="connsiteY0" fmla="*/ 1140447 h 3264278"/>
              <a:gd name="connsiteX1" fmla="*/ 1136073 w 11120690"/>
              <a:gd name="connsiteY1" fmla="*/ 59792 h 3264278"/>
              <a:gd name="connsiteX2" fmla="*/ 2494089 w 11120690"/>
              <a:gd name="connsiteY2" fmla="*/ 2914238 h 3264278"/>
              <a:gd name="connsiteX3" fmla="*/ 4851436 w 11120690"/>
              <a:gd name="connsiteY3" fmla="*/ 2594732 h 3264278"/>
              <a:gd name="connsiteX4" fmla="*/ 6538806 w 11120690"/>
              <a:gd name="connsiteY4" fmla="*/ 3264220 h 3264278"/>
              <a:gd name="connsiteX5" fmla="*/ 7587063 w 11120690"/>
              <a:gd name="connsiteY5" fmla="*/ 2552639 h 3264278"/>
              <a:gd name="connsiteX6" fmla="*/ 8763673 w 11120690"/>
              <a:gd name="connsiteY6" fmla="*/ 2962832 h 3264278"/>
              <a:gd name="connsiteX7" fmla="*/ 11069782 w 11120690"/>
              <a:gd name="connsiteY7" fmla="*/ 253756 h 3264278"/>
              <a:gd name="connsiteX8" fmla="*/ 10282714 w 11120690"/>
              <a:gd name="connsiteY8" fmla="*/ 2915620 h 3264278"/>
              <a:gd name="connsiteX0" fmla="*/ 0 w 10282714"/>
              <a:gd name="connsiteY0" fmla="*/ 1140447 h 3264278"/>
              <a:gd name="connsiteX1" fmla="*/ 1136073 w 10282714"/>
              <a:gd name="connsiteY1" fmla="*/ 59792 h 3264278"/>
              <a:gd name="connsiteX2" fmla="*/ 2494089 w 10282714"/>
              <a:gd name="connsiteY2" fmla="*/ 2914238 h 3264278"/>
              <a:gd name="connsiteX3" fmla="*/ 4851436 w 10282714"/>
              <a:gd name="connsiteY3" fmla="*/ 2594732 h 3264278"/>
              <a:gd name="connsiteX4" fmla="*/ 6538806 w 10282714"/>
              <a:gd name="connsiteY4" fmla="*/ 3264220 h 3264278"/>
              <a:gd name="connsiteX5" fmla="*/ 7587063 w 10282714"/>
              <a:gd name="connsiteY5" fmla="*/ 2552639 h 3264278"/>
              <a:gd name="connsiteX6" fmla="*/ 8763673 w 10282714"/>
              <a:gd name="connsiteY6" fmla="*/ 2962832 h 3264278"/>
              <a:gd name="connsiteX7" fmla="*/ 9589205 w 10282714"/>
              <a:gd name="connsiteY7" fmla="*/ 2853703 h 3264278"/>
              <a:gd name="connsiteX8" fmla="*/ 10282714 w 10282714"/>
              <a:gd name="connsiteY8" fmla="*/ 2915620 h 3264278"/>
              <a:gd name="connsiteX0" fmla="*/ 0 w 10282714"/>
              <a:gd name="connsiteY0" fmla="*/ 430013 h 2553844"/>
              <a:gd name="connsiteX1" fmla="*/ 1136073 w 10282714"/>
              <a:gd name="connsiteY1" fmla="*/ 188580 h 2553844"/>
              <a:gd name="connsiteX2" fmla="*/ 2494089 w 10282714"/>
              <a:gd name="connsiteY2" fmla="*/ 2203804 h 2553844"/>
              <a:gd name="connsiteX3" fmla="*/ 4851436 w 10282714"/>
              <a:gd name="connsiteY3" fmla="*/ 1884298 h 2553844"/>
              <a:gd name="connsiteX4" fmla="*/ 6538806 w 10282714"/>
              <a:gd name="connsiteY4" fmla="*/ 2553786 h 2553844"/>
              <a:gd name="connsiteX5" fmla="*/ 7587063 w 10282714"/>
              <a:gd name="connsiteY5" fmla="*/ 1842205 h 2553844"/>
              <a:gd name="connsiteX6" fmla="*/ 8763673 w 10282714"/>
              <a:gd name="connsiteY6" fmla="*/ 2252398 h 2553844"/>
              <a:gd name="connsiteX7" fmla="*/ 9589205 w 10282714"/>
              <a:gd name="connsiteY7" fmla="*/ 2143269 h 2553844"/>
              <a:gd name="connsiteX8" fmla="*/ 10282714 w 10282714"/>
              <a:gd name="connsiteY8" fmla="*/ 2205186 h 2553844"/>
              <a:gd name="connsiteX0" fmla="*/ 0 w 10282714"/>
              <a:gd name="connsiteY0" fmla="*/ 325621 h 2449494"/>
              <a:gd name="connsiteX1" fmla="*/ 1136073 w 10282714"/>
              <a:gd name="connsiteY1" fmla="*/ 84188 h 2449494"/>
              <a:gd name="connsiteX2" fmla="*/ 2898867 w 10282714"/>
              <a:gd name="connsiteY2" fmla="*/ 569065 h 2449494"/>
              <a:gd name="connsiteX3" fmla="*/ 4851436 w 10282714"/>
              <a:gd name="connsiteY3" fmla="*/ 1779906 h 2449494"/>
              <a:gd name="connsiteX4" fmla="*/ 6538806 w 10282714"/>
              <a:gd name="connsiteY4" fmla="*/ 2449394 h 2449494"/>
              <a:gd name="connsiteX5" fmla="*/ 7587063 w 10282714"/>
              <a:gd name="connsiteY5" fmla="*/ 1737813 h 2449494"/>
              <a:gd name="connsiteX6" fmla="*/ 8763673 w 10282714"/>
              <a:gd name="connsiteY6" fmla="*/ 2148006 h 2449494"/>
              <a:gd name="connsiteX7" fmla="*/ 9589205 w 10282714"/>
              <a:gd name="connsiteY7" fmla="*/ 2038877 h 2449494"/>
              <a:gd name="connsiteX8" fmla="*/ 10282714 w 10282714"/>
              <a:gd name="connsiteY8" fmla="*/ 2100794 h 2449494"/>
              <a:gd name="connsiteX0" fmla="*/ 0 w 10282714"/>
              <a:gd name="connsiteY0" fmla="*/ 325621 h 2483318"/>
              <a:gd name="connsiteX1" fmla="*/ 1136073 w 10282714"/>
              <a:gd name="connsiteY1" fmla="*/ 84188 h 2483318"/>
              <a:gd name="connsiteX2" fmla="*/ 2898867 w 10282714"/>
              <a:gd name="connsiteY2" fmla="*/ 569065 h 2483318"/>
              <a:gd name="connsiteX3" fmla="*/ 5697791 w 10282714"/>
              <a:gd name="connsiteY3" fmla="*/ 447021 h 2483318"/>
              <a:gd name="connsiteX4" fmla="*/ 6538806 w 10282714"/>
              <a:gd name="connsiteY4" fmla="*/ 2449394 h 2483318"/>
              <a:gd name="connsiteX5" fmla="*/ 7587063 w 10282714"/>
              <a:gd name="connsiteY5" fmla="*/ 1737813 h 2483318"/>
              <a:gd name="connsiteX6" fmla="*/ 8763673 w 10282714"/>
              <a:gd name="connsiteY6" fmla="*/ 2148006 h 2483318"/>
              <a:gd name="connsiteX7" fmla="*/ 9589205 w 10282714"/>
              <a:gd name="connsiteY7" fmla="*/ 2038877 h 2483318"/>
              <a:gd name="connsiteX8" fmla="*/ 10282714 w 10282714"/>
              <a:gd name="connsiteY8" fmla="*/ 2100794 h 2483318"/>
              <a:gd name="connsiteX0" fmla="*/ 0 w 10282714"/>
              <a:gd name="connsiteY0" fmla="*/ 325621 h 2451588"/>
              <a:gd name="connsiteX1" fmla="*/ 1136073 w 10282714"/>
              <a:gd name="connsiteY1" fmla="*/ 84188 h 2451588"/>
              <a:gd name="connsiteX2" fmla="*/ 2898867 w 10282714"/>
              <a:gd name="connsiteY2" fmla="*/ 569065 h 2451588"/>
              <a:gd name="connsiteX3" fmla="*/ 5697791 w 10282714"/>
              <a:gd name="connsiteY3" fmla="*/ 447021 h 2451588"/>
              <a:gd name="connsiteX4" fmla="*/ 6538806 w 10282714"/>
              <a:gd name="connsiteY4" fmla="*/ 2449394 h 2451588"/>
              <a:gd name="connsiteX5" fmla="*/ 7752653 w 10282714"/>
              <a:gd name="connsiteY5" fmla="*/ 9999 h 2451588"/>
              <a:gd name="connsiteX6" fmla="*/ 8763673 w 10282714"/>
              <a:gd name="connsiteY6" fmla="*/ 2148006 h 2451588"/>
              <a:gd name="connsiteX7" fmla="*/ 9589205 w 10282714"/>
              <a:gd name="connsiteY7" fmla="*/ 2038877 h 2451588"/>
              <a:gd name="connsiteX8" fmla="*/ 10282714 w 10282714"/>
              <a:gd name="connsiteY8" fmla="*/ 2100794 h 2451588"/>
              <a:gd name="connsiteX0" fmla="*/ 0 w 10282714"/>
              <a:gd name="connsiteY0" fmla="*/ 341903 h 2467870"/>
              <a:gd name="connsiteX1" fmla="*/ 1136073 w 10282714"/>
              <a:gd name="connsiteY1" fmla="*/ 100470 h 2467870"/>
              <a:gd name="connsiteX2" fmla="*/ 2898867 w 10282714"/>
              <a:gd name="connsiteY2" fmla="*/ 585347 h 2467870"/>
              <a:gd name="connsiteX3" fmla="*/ 5697791 w 10282714"/>
              <a:gd name="connsiteY3" fmla="*/ 463303 h 2467870"/>
              <a:gd name="connsiteX4" fmla="*/ 6538806 w 10282714"/>
              <a:gd name="connsiteY4" fmla="*/ 2465676 h 2467870"/>
              <a:gd name="connsiteX5" fmla="*/ 7752653 w 10282714"/>
              <a:gd name="connsiteY5" fmla="*/ 26281 h 2467870"/>
              <a:gd name="connsiteX6" fmla="*/ 8690077 w 10282714"/>
              <a:gd name="connsiteY6" fmla="*/ 1226332 h 2467870"/>
              <a:gd name="connsiteX7" fmla="*/ 9589205 w 10282714"/>
              <a:gd name="connsiteY7" fmla="*/ 2055159 h 2467870"/>
              <a:gd name="connsiteX8" fmla="*/ 10282714 w 10282714"/>
              <a:gd name="connsiteY8" fmla="*/ 2117076 h 2467870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2112011 h 2462805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680394 h 2462805"/>
              <a:gd name="connsiteX0" fmla="*/ 0 w 10282714"/>
              <a:gd name="connsiteY0" fmla="*/ 325621 h 1589128"/>
              <a:gd name="connsiteX1" fmla="*/ 1136073 w 10282714"/>
              <a:gd name="connsiteY1" fmla="*/ 84188 h 1589128"/>
              <a:gd name="connsiteX2" fmla="*/ 2898867 w 10282714"/>
              <a:gd name="connsiteY2" fmla="*/ 569065 h 1589128"/>
              <a:gd name="connsiteX3" fmla="*/ 5697791 w 10282714"/>
              <a:gd name="connsiteY3" fmla="*/ 447021 h 1589128"/>
              <a:gd name="connsiteX4" fmla="*/ 6685997 w 10282714"/>
              <a:gd name="connsiteY4" fmla="*/ 1585487 h 1589128"/>
              <a:gd name="connsiteX5" fmla="*/ 7752653 w 10282714"/>
              <a:gd name="connsiteY5" fmla="*/ 9999 h 1589128"/>
              <a:gd name="connsiteX6" fmla="*/ 8690077 w 10282714"/>
              <a:gd name="connsiteY6" fmla="*/ 1210050 h 1589128"/>
              <a:gd name="connsiteX7" fmla="*/ 9350018 w 10282714"/>
              <a:gd name="connsiteY7" fmla="*/ 237014 h 1589128"/>
              <a:gd name="connsiteX8" fmla="*/ 10282714 w 10282714"/>
              <a:gd name="connsiteY8" fmla="*/ 669177 h 158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2714" h="1589128">
                <a:moveTo>
                  <a:pt x="0" y="325621"/>
                </a:moveTo>
                <a:cubicBezTo>
                  <a:pt x="326736" y="-180070"/>
                  <a:pt x="652929" y="43614"/>
                  <a:pt x="1136073" y="84188"/>
                </a:cubicBezTo>
                <a:cubicBezTo>
                  <a:pt x="1619218" y="124762"/>
                  <a:pt x="2138581" y="508593"/>
                  <a:pt x="2898867" y="569065"/>
                </a:cubicBezTo>
                <a:cubicBezTo>
                  <a:pt x="3659153" y="629537"/>
                  <a:pt x="5066603" y="277617"/>
                  <a:pt x="5697791" y="447021"/>
                </a:cubicBezTo>
                <a:cubicBezTo>
                  <a:pt x="6328979" y="616425"/>
                  <a:pt x="6343520" y="1658324"/>
                  <a:pt x="6685997" y="1585487"/>
                </a:cubicBezTo>
                <a:cubicBezTo>
                  <a:pt x="7028474" y="1512650"/>
                  <a:pt x="7418640" y="72572"/>
                  <a:pt x="7752653" y="9999"/>
                </a:cubicBezTo>
                <a:cubicBezTo>
                  <a:pt x="8086666" y="-52574"/>
                  <a:pt x="8423850" y="1172214"/>
                  <a:pt x="8690077" y="1210050"/>
                </a:cubicBezTo>
                <a:cubicBezTo>
                  <a:pt x="8956304" y="1247886"/>
                  <a:pt x="9038291" y="227778"/>
                  <a:pt x="9350018" y="237014"/>
                </a:cubicBezTo>
                <a:cubicBezTo>
                  <a:pt x="9661745" y="246250"/>
                  <a:pt x="10154559" y="659940"/>
                  <a:pt x="10282714" y="669177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C0BEE81-ECC6-4625-9CB4-3C142AA1D8C8}"/>
              </a:ext>
            </a:extLst>
          </p:cNvPr>
          <p:cNvSpPr txBox="1"/>
          <p:nvPr/>
        </p:nvSpPr>
        <p:spPr>
          <a:xfrm flipH="1">
            <a:off x="2685696" y="5651025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Trajectory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2961C70-7BCD-4878-97F5-3FA282C5022E}"/>
              </a:ext>
            </a:extLst>
          </p:cNvPr>
          <p:cNvSpPr txBox="1"/>
          <p:nvPr/>
        </p:nvSpPr>
        <p:spPr>
          <a:xfrm flipH="1">
            <a:off x="11447884" y="5392513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Control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FC055B3-8C43-4F4F-AA12-71CF7D839593}"/>
              </a:ext>
            </a:extLst>
          </p:cNvPr>
          <p:cNvSpPr txBox="1"/>
          <p:nvPr/>
        </p:nvSpPr>
        <p:spPr>
          <a:xfrm>
            <a:off x="1213979" y="8055446"/>
            <a:ext cx="104927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Run either </a:t>
            </a:r>
            <a:r>
              <a:rPr lang="en-US" sz="3200" dirty="0" err="1">
                <a:latin typeface="Helvetica Light" panose="020B0403020202020204"/>
              </a:rPr>
              <a:t>iLQR</a:t>
            </a:r>
            <a:r>
              <a:rPr lang="en-US" sz="3200" dirty="0">
                <a:latin typeface="Helvetica Light" panose="020B0403020202020204"/>
              </a:rPr>
              <a:t>/DDP for 20 iterations</a:t>
            </a:r>
          </a:p>
        </p:txBody>
      </p:sp>
    </p:spTree>
    <p:extLst>
      <p:ext uri="{BB962C8B-B14F-4D97-AF65-F5344CB8AC3E}">
        <p14:creationId xmlns:p14="http://schemas.microsoft.com/office/powerpoint/2010/main" val="292298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5" grpId="0"/>
      <p:bldP spid="43" grpId="0" animBg="1"/>
      <p:bldP spid="52" grpId="0" animBg="1"/>
      <p:bldP spid="72" grpId="0"/>
      <p:bldP spid="51" grpId="0" animBg="1"/>
      <p:bldP spid="91" grpId="0" animBg="1"/>
      <p:bldP spid="3" grpId="0"/>
      <p:bldP spid="126" grpId="0"/>
      <p:bldP spid="225" grpId="0" animBg="1"/>
      <p:bldP spid="226" grpId="0"/>
      <p:bldP spid="227" grpId="0"/>
      <p:bldP spid="2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9CCED-2946-41BB-AF0F-A9675176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End Cost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FFF7D-B970-4D71-9072-3DC30FEAC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4A21417-3A6C-410B-9A3D-BAB0990850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63"/>
          <a:stretch/>
        </p:blipFill>
        <p:spPr>
          <a:xfrm>
            <a:off x="3926039" y="1661159"/>
            <a:ext cx="9274333" cy="681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43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8D7B-C3E8-49F1-9528-2CBCC9E0C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7662D-AD94-451B-85BE-B4197D8BC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1D73C6-7BE2-47B2-86CA-2AAC9D5B2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42" t="4182" r="6177"/>
          <a:stretch/>
        </p:blipFill>
        <p:spPr>
          <a:xfrm>
            <a:off x="4158399" y="1712540"/>
            <a:ext cx="8460321" cy="68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74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8363B-DB2E-4E87-9076-052106A51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Time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ED4E1-BE14-4DE0-8D46-E57A5586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5BD34D4-AF2B-4E38-BFEF-B1EC844ACD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504"/>
          <a:stretch/>
        </p:blipFill>
        <p:spPr>
          <a:xfrm>
            <a:off x="4101941" y="1920240"/>
            <a:ext cx="9526088" cy="675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46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D1C1-15E3-4E73-B1E8-286990AC4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 noise to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F5D44-D8B9-4E16-9AF5-BCD68B50E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endParaRPr lang="en-US" dirty="0"/>
          </a:p>
          <a:p>
            <a:r>
              <a:rPr lang="en-US" dirty="0"/>
              <a:t>Use optimized trajectory and control as initial guess </a:t>
            </a:r>
          </a:p>
          <a:p>
            <a:r>
              <a:rPr lang="en-US" dirty="0"/>
              <a:t>Add </a:t>
            </a:r>
            <a:r>
              <a:rPr lang="en-US" dirty="0" err="1"/>
              <a:t>weiner</a:t>
            </a:r>
            <a:r>
              <a:rPr lang="en-US" dirty="0"/>
              <a:t> noise to controller </a:t>
            </a:r>
          </a:p>
          <a:p>
            <a:r>
              <a:rPr lang="en-US" dirty="0"/>
              <a:t>Run either </a:t>
            </a:r>
            <a:r>
              <a:rPr lang="en-US" dirty="0" err="1"/>
              <a:t>iLQR</a:t>
            </a:r>
            <a:r>
              <a:rPr lang="en-US" dirty="0"/>
              <a:t>/DDP for 150 iterations</a:t>
            </a:r>
          </a:p>
          <a:p>
            <a:r>
              <a:rPr lang="en-US" dirty="0"/>
              <a:t>Noise</a:t>
            </a:r>
          </a:p>
          <a:p>
            <a:pPr lvl="1"/>
            <a:r>
              <a:rPr lang="en-US" dirty="0"/>
              <a:t>N = 585; dt = 1e-3; 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dW</a:t>
            </a:r>
            <a:r>
              <a:rPr lang="en-US" dirty="0"/>
              <a:t> = sqrt(dt)*</a:t>
            </a:r>
            <a:r>
              <a:rPr lang="en-US" dirty="0" err="1"/>
              <a:t>randn</a:t>
            </a:r>
            <a:r>
              <a:rPr lang="en-US" dirty="0"/>
              <a:t>(4,N);  %</a:t>
            </a:r>
            <a:r>
              <a:rPr lang="en-US" dirty="0" err="1"/>
              <a:t>weiner</a:t>
            </a:r>
            <a:r>
              <a:rPr lang="en-US" dirty="0"/>
              <a:t> noise</a:t>
            </a:r>
          </a:p>
          <a:p>
            <a:pPr lvl="1"/>
            <a:r>
              <a:rPr lang="pl-PL" dirty="0"/>
              <a:t> W = cumsum(dW)</a:t>
            </a:r>
            <a:r>
              <a:rPr lang="en-US" dirty="0"/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4624B-3EA7-46FF-8AD6-AAB266C5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859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BC1B3-2607-40B9-A31B-ADCAC31AB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Working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F4F86-CB87-416A-B9A1-4C20F68FE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Waiting on </a:t>
            </a:r>
            <a:r>
              <a:rPr lang="en-US"/>
              <a:t>CRC </a:t>
            </a:r>
            <a:endParaRPr lang="en-US" dirty="0"/>
          </a:p>
          <a:p>
            <a:r>
              <a:rPr lang="en-US" dirty="0"/>
              <a:t>Editing paper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08899-B463-4769-9E13-64CC76F1A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463E-25C3-4D27-A774-459594C5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GRFs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8D6FD-8D25-4885-8250-9D18D10C5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B307CCF-9E32-40C6-9E76-08E5CADCA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70130" y="2163127"/>
            <a:ext cx="8474711" cy="635603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59E82B3-2CBF-4D04-A636-FBCBD8F5E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700" y="2163127"/>
            <a:ext cx="7556659" cy="566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59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9A71-B705-42C5-B9C5-FC14C44A7C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Full Run with Noise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5A6FC2-1460-44C6-92CF-47ED68A7DD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86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4BCE-2A13-4ABD-BCCD-9EC44E54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470" y="548110"/>
            <a:ext cx="14955977" cy="961256"/>
          </a:xfrm>
        </p:spPr>
        <p:txBody>
          <a:bodyPr/>
          <a:lstStyle/>
          <a:p>
            <a:pPr algn="ctr"/>
            <a:r>
              <a:rPr lang="en-US" dirty="0"/>
              <a:t>Add Noise to Trajectory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7DA46-95F8-4D08-B07B-905C721B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45F150-17F0-4B50-8360-EBAF09C34C63}"/>
              </a:ext>
            </a:extLst>
          </p:cNvPr>
          <p:cNvGrpSpPr/>
          <p:nvPr/>
        </p:nvGrpSpPr>
        <p:grpSpPr>
          <a:xfrm>
            <a:off x="-9217" y="2500287"/>
            <a:ext cx="6901997" cy="1494364"/>
            <a:chOff x="6436925" y="6434974"/>
            <a:chExt cx="6901997" cy="1494364"/>
          </a:xfrm>
        </p:grpSpPr>
        <p:sp>
          <p:nvSpPr>
            <p:cNvPr id="6" name="Freeform 16 1 1">
              <a:extLst>
                <a:ext uri="{FF2B5EF4-FFF2-40B4-BE49-F238E27FC236}">
                  <a16:creationId xmlns:a16="http://schemas.microsoft.com/office/drawing/2014/main" id="{C8946CEC-2C5C-44D4-A3A9-F0022D955498}"/>
                </a:ext>
              </a:extLst>
            </p:cNvPr>
            <p:cNvSpPr/>
            <p:nvPr/>
          </p:nvSpPr>
          <p:spPr>
            <a:xfrm>
              <a:off x="6812618" y="6434974"/>
              <a:ext cx="6526304" cy="1243699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03640 h 1103640"/>
                <a:gd name="connsiteX1" fmla="*/ 1136073 w 11637818"/>
                <a:gd name="connsiteY1" fmla="*/ 22985 h 1103640"/>
                <a:gd name="connsiteX2" fmla="*/ 2569486 w 11637818"/>
                <a:gd name="connsiteY2" fmla="*/ 360343 h 1103640"/>
                <a:gd name="connsiteX3" fmla="*/ 4475018 w 11637818"/>
                <a:gd name="connsiteY3" fmla="*/ 300076 h 1103640"/>
                <a:gd name="connsiteX4" fmla="*/ 5735782 w 11637818"/>
                <a:gd name="connsiteY4" fmla="*/ 216949 h 1103640"/>
                <a:gd name="connsiteX5" fmla="*/ 7536873 w 11637818"/>
                <a:gd name="connsiteY5" fmla="*/ 771131 h 1103640"/>
                <a:gd name="connsiteX6" fmla="*/ 9767454 w 11637818"/>
                <a:gd name="connsiteY6" fmla="*/ 189240 h 1103640"/>
                <a:gd name="connsiteX7" fmla="*/ 11069782 w 11637818"/>
                <a:gd name="connsiteY7" fmla="*/ 216949 h 1103640"/>
                <a:gd name="connsiteX8" fmla="*/ 11637818 w 11637818"/>
                <a:gd name="connsiteY8" fmla="*/ 244658 h 1103640"/>
                <a:gd name="connsiteX0" fmla="*/ 0 w 11637818"/>
                <a:gd name="connsiteY0" fmla="*/ 1239249 h 1239249"/>
                <a:gd name="connsiteX1" fmla="*/ 1136073 w 11637818"/>
                <a:gd name="connsiteY1" fmla="*/ 158594 h 1239249"/>
                <a:gd name="connsiteX2" fmla="*/ 2569486 w 11637818"/>
                <a:gd name="connsiteY2" fmla="*/ 495952 h 1239249"/>
                <a:gd name="connsiteX3" fmla="*/ 4475018 w 11637818"/>
                <a:gd name="connsiteY3" fmla="*/ 435685 h 1239249"/>
                <a:gd name="connsiteX4" fmla="*/ 5260198 w 11637818"/>
                <a:gd name="connsiteY4" fmla="*/ 9658 h 1239249"/>
                <a:gd name="connsiteX5" fmla="*/ 7536873 w 11637818"/>
                <a:gd name="connsiteY5" fmla="*/ 906740 h 1239249"/>
                <a:gd name="connsiteX6" fmla="*/ 9767454 w 11637818"/>
                <a:gd name="connsiteY6" fmla="*/ 324849 h 1239249"/>
                <a:gd name="connsiteX7" fmla="*/ 11069782 w 11637818"/>
                <a:gd name="connsiteY7" fmla="*/ 352558 h 1239249"/>
                <a:gd name="connsiteX8" fmla="*/ 11637818 w 11637818"/>
                <a:gd name="connsiteY8" fmla="*/ 380267 h 1239249"/>
                <a:gd name="connsiteX0" fmla="*/ 0 w 11637818"/>
                <a:gd name="connsiteY0" fmla="*/ 1243699 h 1243699"/>
                <a:gd name="connsiteX1" fmla="*/ 1136073 w 11637818"/>
                <a:gd name="connsiteY1" fmla="*/ 163044 h 1243699"/>
                <a:gd name="connsiteX2" fmla="*/ 2569486 w 11637818"/>
                <a:gd name="connsiteY2" fmla="*/ 500402 h 1243699"/>
                <a:gd name="connsiteX3" fmla="*/ 4244020 w 11637818"/>
                <a:gd name="connsiteY3" fmla="*/ 371555 h 1243699"/>
                <a:gd name="connsiteX4" fmla="*/ 5260198 w 11637818"/>
                <a:gd name="connsiteY4" fmla="*/ 14108 h 1243699"/>
                <a:gd name="connsiteX5" fmla="*/ 7536873 w 11637818"/>
                <a:gd name="connsiteY5" fmla="*/ 911190 h 1243699"/>
                <a:gd name="connsiteX6" fmla="*/ 9767454 w 11637818"/>
                <a:gd name="connsiteY6" fmla="*/ 329299 h 1243699"/>
                <a:gd name="connsiteX7" fmla="*/ 11069782 w 11637818"/>
                <a:gd name="connsiteY7" fmla="*/ 357008 h 1243699"/>
                <a:gd name="connsiteX8" fmla="*/ 11637818 w 11637818"/>
                <a:gd name="connsiteY8" fmla="*/ 384717 h 124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37818" h="1243699">
                  <a:moveTo>
                    <a:pt x="0" y="1243699"/>
                  </a:moveTo>
                  <a:cubicBezTo>
                    <a:pt x="326736" y="738008"/>
                    <a:pt x="707825" y="286927"/>
                    <a:pt x="1136073" y="163044"/>
                  </a:cubicBezTo>
                  <a:cubicBezTo>
                    <a:pt x="1564321" y="39161"/>
                    <a:pt x="2051495" y="465650"/>
                    <a:pt x="2569486" y="500402"/>
                  </a:cubicBezTo>
                  <a:cubicBezTo>
                    <a:pt x="3087477" y="535154"/>
                    <a:pt x="3795568" y="452604"/>
                    <a:pt x="4244020" y="371555"/>
                  </a:cubicBezTo>
                  <a:cubicBezTo>
                    <a:pt x="4692472" y="290506"/>
                    <a:pt x="4711389" y="-75831"/>
                    <a:pt x="5260198" y="14108"/>
                  </a:cubicBezTo>
                  <a:cubicBezTo>
                    <a:pt x="5809007" y="104047"/>
                    <a:pt x="6785664" y="858658"/>
                    <a:pt x="7536873" y="911190"/>
                  </a:cubicBezTo>
                  <a:cubicBezTo>
                    <a:pt x="8288082" y="963722"/>
                    <a:pt x="9178636" y="421663"/>
                    <a:pt x="9767454" y="329299"/>
                  </a:cubicBezTo>
                  <a:cubicBezTo>
                    <a:pt x="10356272" y="236935"/>
                    <a:pt x="10758055" y="347772"/>
                    <a:pt x="11069782" y="357008"/>
                  </a:cubicBezTo>
                  <a:cubicBezTo>
                    <a:pt x="11381509" y="366244"/>
                    <a:pt x="11509663" y="375480"/>
                    <a:pt x="11637818" y="384717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4569F0C-8938-4B69-A090-74C4FD82CFD9}"/>
                </a:ext>
              </a:extLst>
            </p:cNvPr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>
            <a:xfrm>
              <a:off x="6436925" y="7648350"/>
              <a:ext cx="350838" cy="280988"/>
              <a:chOff x="1663700" y="6886576"/>
              <a:chExt cx="350838" cy="280988"/>
            </a:xfrm>
          </p:grpSpPr>
          <p:sp>
            <p:nvSpPr>
              <p:cNvPr id="8" name="Freeform 1288 1 1">
                <a:extLst>
                  <a:ext uri="{FF2B5EF4-FFF2-40B4-BE49-F238E27FC236}">
                    <a16:creationId xmlns:a16="http://schemas.microsoft.com/office/drawing/2014/main" id="{F7D14009-ED4F-478F-B934-80373DBDB1B4}"/>
                  </a:ext>
                </a:extLst>
              </p:cNvPr>
              <p:cNvSpPr>
                <a:spLocks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663700" y="6886576"/>
                <a:ext cx="207963" cy="204788"/>
              </a:xfrm>
              <a:custGeom>
                <a:avLst/>
                <a:gdLst>
                  <a:gd name="T0" fmla="*/ 161 w 281"/>
                  <a:gd name="T1" fmla="*/ 99 h 222"/>
                  <a:gd name="T2" fmla="*/ 220 w 281"/>
                  <a:gd name="T3" fmla="*/ 34 h 222"/>
                  <a:gd name="T4" fmla="*/ 271 w 281"/>
                  <a:gd name="T5" fmla="*/ 24 h 222"/>
                  <a:gd name="T6" fmla="*/ 271 w 281"/>
                  <a:gd name="T7" fmla="*/ 0 h 222"/>
                  <a:gd name="T8" fmla="*/ 225 w 281"/>
                  <a:gd name="T9" fmla="*/ 2 h 222"/>
                  <a:gd name="T10" fmla="*/ 173 w 281"/>
                  <a:gd name="T11" fmla="*/ 0 h 222"/>
                  <a:gd name="T12" fmla="*/ 173 w 281"/>
                  <a:gd name="T13" fmla="*/ 24 h 222"/>
                  <a:gd name="T14" fmla="*/ 192 w 281"/>
                  <a:gd name="T15" fmla="*/ 28 h 222"/>
                  <a:gd name="T16" fmla="*/ 188 w 281"/>
                  <a:gd name="T17" fmla="*/ 34 h 222"/>
                  <a:gd name="T18" fmla="*/ 147 w 281"/>
                  <a:gd name="T19" fmla="*/ 81 h 222"/>
                  <a:gd name="T20" fmla="*/ 98 w 281"/>
                  <a:gd name="T21" fmla="*/ 24 h 222"/>
                  <a:gd name="T22" fmla="*/ 118 w 281"/>
                  <a:gd name="T23" fmla="*/ 24 h 222"/>
                  <a:gd name="T24" fmla="*/ 118 w 281"/>
                  <a:gd name="T25" fmla="*/ 0 h 222"/>
                  <a:gd name="T26" fmla="*/ 57 w 281"/>
                  <a:gd name="T27" fmla="*/ 2 h 222"/>
                  <a:gd name="T28" fmla="*/ 2 w 281"/>
                  <a:gd name="T29" fmla="*/ 0 h 222"/>
                  <a:gd name="T30" fmla="*/ 2 w 281"/>
                  <a:gd name="T31" fmla="*/ 24 h 222"/>
                  <a:gd name="T32" fmla="*/ 38 w 281"/>
                  <a:gd name="T33" fmla="*/ 24 h 222"/>
                  <a:gd name="T34" fmla="*/ 116 w 281"/>
                  <a:gd name="T35" fmla="*/ 115 h 222"/>
                  <a:gd name="T36" fmla="*/ 50 w 281"/>
                  <a:gd name="T37" fmla="*/ 189 h 222"/>
                  <a:gd name="T38" fmla="*/ 0 w 281"/>
                  <a:gd name="T39" fmla="*/ 198 h 222"/>
                  <a:gd name="T40" fmla="*/ 0 w 281"/>
                  <a:gd name="T41" fmla="*/ 222 h 222"/>
                  <a:gd name="T42" fmla="*/ 46 w 281"/>
                  <a:gd name="T43" fmla="*/ 220 h 222"/>
                  <a:gd name="T44" fmla="*/ 97 w 281"/>
                  <a:gd name="T45" fmla="*/ 222 h 222"/>
                  <a:gd name="T46" fmla="*/ 97 w 281"/>
                  <a:gd name="T47" fmla="*/ 198 h 222"/>
                  <a:gd name="T48" fmla="*/ 79 w 281"/>
                  <a:gd name="T49" fmla="*/ 193 h 222"/>
                  <a:gd name="T50" fmla="*/ 82 w 281"/>
                  <a:gd name="T51" fmla="*/ 188 h 222"/>
                  <a:gd name="T52" fmla="*/ 131 w 281"/>
                  <a:gd name="T53" fmla="*/ 133 h 222"/>
                  <a:gd name="T54" fmla="*/ 185 w 281"/>
                  <a:gd name="T55" fmla="*/ 198 h 222"/>
                  <a:gd name="T56" fmla="*/ 166 w 281"/>
                  <a:gd name="T57" fmla="*/ 198 h 222"/>
                  <a:gd name="T58" fmla="*/ 166 w 281"/>
                  <a:gd name="T59" fmla="*/ 222 h 222"/>
                  <a:gd name="T60" fmla="*/ 226 w 281"/>
                  <a:gd name="T61" fmla="*/ 220 h 222"/>
                  <a:gd name="T62" fmla="*/ 281 w 281"/>
                  <a:gd name="T63" fmla="*/ 222 h 222"/>
                  <a:gd name="T64" fmla="*/ 281 w 281"/>
                  <a:gd name="T65" fmla="*/ 198 h 222"/>
                  <a:gd name="T66" fmla="*/ 245 w 281"/>
                  <a:gd name="T67" fmla="*/ 198 h 222"/>
                  <a:gd name="T68" fmla="*/ 161 w 281"/>
                  <a:gd name="T69" fmla="*/ 99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1" h="222">
                    <a:moveTo>
                      <a:pt x="161" y="99"/>
                    </a:moveTo>
                    <a:lnTo>
                      <a:pt x="220" y="34"/>
                    </a:lnTo>
                    <a:cubicBezTo>
                      <a:pt x="226" y="27"/>
                      <a:pt x="229" y="24"/>
                      <a:pt x="271" y="24"/>
                    </a:cubicBezTo>
                    <a:lnTo>
                      <a:pt x="271" y="0"/>
                    </a:lnTo>
                    <a:cubicBezTo>
                      <a:pt x="253" y="1"/>
                      <a:pt x="227" y="2"/>
                      <a:pt x="225" y="2"/>
                    </a:cubicBezTo>
                    <a:cubicBezTo>
                      <a:pt x="212" y="2"/>
                      <a:pt x="187" y="1"/>
                      <a:pt x="173" y="0"/>
                    </a:cubicBezTo>
                    <a:lnTo>
                      <a:pt x="173" y="24"/>
                    </a:lnTo>
                    <a:cubicBezTo>
                      <a:pt x="180" y="24"/>
                      <a:pt x="186" y="25"/>
                      <a:pt x="192" y="28"/>
                    </a:cubicBezTo>
                    <a:cubicBezTo>
                      <a:pt x="190" y="31"/>
                      <a:pt x="190" y="32"/>
                      <a:pt x="188" y="34"/>
                    </a:cubicBezTo>
                    <a:lnTo>
                      <a:pt x="147" y="81"/>
                    </a:lnTo>
                    <a:lnTo>
                      <a:pt x="98" y="24"/>
                    </a:lnTo>
                    <a:lnTo>
                      <a:pt x="118" y="24"/>
                    </a:lnTo>
                    <a:lnTo>
                      <a:pt x="118" y="0"/>
                    </a:lnTo>
                    <a:cubicBezTo>
                      <a:pt x="105" y="1"/>
                      <a:pt x="73" y="2"/>
                      <a:pt x="57" y="2"/>
                    </a:cubicBezTo>
                    <a:cubicBezTo>
                      <a:pt x="41" y="2"/>
                      <a:pt x="19" y="1"/>
                      <a:pt x="2" y="0"/>
                    </a:cubicBezTo>
                    <a:lnTo>
                      <a:pt x="2" y="24"/>
                    </a:lnTo>
                    <a:lnTo>
                      <a:pt x="38" y="24"/>
                    </a:lnTo>
                    <a:lnTo>
                      <a:pt x="116" y="115"/>
                    </a:lnTo>
                    <a:lnTo>
                      <a:pt x="50" y="189"/>
                    </a:lnTo>
                    <a:cubicBezTo>
                      <a:pt x="42" y="198"/>
                      <a:pt x="24" y="198"/>
                      <a:pt x="0" y="198"/>
                    </a:cubicBezTo>
                    <a:lnTo>
                      <a:pt x="0" y="222"/>
                    </a:lnTo>
                    <a:cubicBezTo>
                      <a:pt x="17" y="221"/>
                      <a:pt x="43" y="220"/>
                      <a:pt x="46" y="220"/>
                    </a:cubicBezTo>
                    <a:cubicBezTo>
                      <a:pt x="58" y="220"/>
                      <a:pt x="87" y="221"/>
                      <a:pt x="97" y="222"/>
                    </a:cubicBezTo>
                    <a:lnTo>
                      <a:pt x="97" y="198"/>
                    </a:lnTo>
                    <a:cubicBezTo>
                      <a:pt x="88" y="198"/>
                      <a:pt x="79" y="196"/>
                      <a:pt x="79" y="193"/>
                    </a:cubicBezTo>
                    <a:cubicBezTo>
                      <a:pt x="79" y="192"/>
                      <a:pt x="79" y="192"/>
                      <a:pt x="82" y="188"/>
                    </a:cubicBezTo>
                    <a:lnTo>
                      <a:pt x="131" y="133"/>
                    </a:lnTo>
                    <a:lnTo>
                      <a:pt x="185" y="198"/>
                    </a:lnTo>
                    <a:lnTo>
                      <a:pt x="166" y="198"/>
                    </a:lnTo>
                    <a:lnTo>
                      <a:pt x="166" y="222"/>
                    </a:lnTo>
                    <a:cubicBezTo>
                      <a:pt x="179" y="221"/>
                      <a:pt x="209" y="220"/>
                      <a:pt x="226" y="220"/>
                    </a:cubicBezTo>
                    <a:cubicBezTo>
                      <a:pt x="242" y="220"/>
                      <a:pt x="264" y="221"/>
                      <a:pt x="281" y="222"/>
                    </a:cubicBezTo>
                    <a:lnTo>
                      <a:pt x="281" y="198"/>
                    </a:lnTo>
                    <a:lnTo>
                      <a:pt x="245" y="198"/>
                    </a:lnTo>
                    <a:lnTo>
                      <a:pt x="161" y="9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289 1 1">
                <a:extLst>
                  <a:ext uri="{FF2B5EF4-FFF2-40B4-BE49-F238E27FC236}">
                    <a16:creationId xmlns:a16="http://schemas.microsoft.com/office/drawing/2014/main" id="{593141EA-0F91-4681-AC35-7984A94A2FF9}"/>
                  </a:ext>
                </a:extLst>
              </p:cNvPr>
              <p:cNvSpPr>
                <a:spLocks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893888" y="6946901"/>
                <a:ext cx="120650" cy="220663"/>
              </a:xfrm>
              <a:custGeom>
                <a:avLst/>
                <a:gdLst>
                  <a:gd name="T0" fmla="*/ 162 w 162"/>
                  <a:gd name="T1" fmla="*/ 120 h 239"/>
                  <a:gd name="T2" fmla="*/ 141 w 162"/>
                  <a:gd name="T3" fmla="*/ 30 h 239"/>
                  <a:gd name="T4" fmla="*/ 81 w 162"/>
                  <a:gd name="T5" fmla="*/ 0 h 239"/>
                  <a:gd name="T6" fmla="*/ 0 w 162"/>
                  <a:gd name="T7" fmla="*/ 120 h 239"/>
                  <a:gd name="T8" fmla="*/ 81 w 162"/>
                  <a:gd name="T9" fmla="*/ 239 h 239"/>
                  <a:gd name="T10" fmla="*/ 162 w 162"/>
                  <a:gd name="T11" fmla="*/ 120 h 239"/>
                  <a:gd name="T12" fmla="*/ 81 w 162"/>
                  <a:gd name="T13" fmla="*/ 229 h 239"/>
                  <a:gd name="T14" fmla="*/ 36 w 162"/>
                  <a:gd name="T15" fmla="*/ 191 h 239"/>
                  <a:gd name="T16" fmla="*/ 31 w 162"/>
                  <a:gd name="T17" fmla="*/ 116 h 239"/>
                  <a:gd name="T18" fmla="*/ 37 w 162"/>
                  <a:gd name="T19" fmla="*/ 45 h 239"/>
                  <a:gd name="T20" fmla="*/ 81 w 162"/>
                  <a:gd name="T21" fmla="*/ 10 h 239"/>
                  <a:gd name="T22" fmla="*/ 124 w 162"/>
                  <a:gd name="T23" fmla="*/ 41 h 239"/>
                  <a:gd name="T24" fmla="*/ 130 w 162"/>
                  <a:gd name="T25" fmla="*/ 116 h 239"/>
                  <a:gd name="T26" fmla="*/ 125 w 162"/>
                  <a:gd name="T27" fmla="*/ 190 h 239"/>
                  <a:gd name="T28" fmla="*/ 81 w 162"/>
                  <a:gd name="T29" fmla="*/ 22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2" h="239">
                    <a:moveTo>
                      <a:pt x="162" y="120"/>
                    </a:moveTo>
                    <a:cubicBezTo>
                      <a:pt x="162" y="82"/>
                      <a:pt x="157" y="54"/>
                      <a:pt x="141" y="30"/>
                    </a:cubicBezTo>
                    <a:cubicBezTo>
                      <a:pt x="130" y="14"/>
                      <a:pt x="108" y="0"/>
                      <a:pt x="81" y="0"/>
                    </a:cubicBezTo>
                    <a:cubicBezTo>
                      <a:pt x="0" y="0"/>
                      <a:pt x="0" y="95"/>
                      <a:pt x="0" y="120"/>
                    </a:cubicBezTo>
                    <a:cubicBezTo>
                      <a:pt x="0" y="146"/>
                      <a:pt x="0" y="239"/>
                      <a:pt x="81" y="239"/>
                    </a:cubicBezTo>
                    <a:cubicBezTo>
                      <a:pt x="162" y="239"/>
                      <a:pt x="162" y="146"/>
                      <a:pt x="162" y="120"/>
                    </a:cubicBezTo>
                    <a:close/>
                    <a:moveTo>
                      <a:pt x="81" y="229"/>
                    </a:moveTo>
                    <a:cubicBezTo>
                      <a:pt x="65" y="229"/>
                      <a:pt x="43" y="220"/>
                      <a:pt x="36" y="191"/>
                    </a:cubicBezTo>
                    <a:cubicBezTo>
                      <a:pt x="31" y="170"/>
                      <a:pt x="31" y="142"/>
                      <a:pt x="31" y="116"/>
                    </a:cubicBezTo>
                    <a:cubicBezTo>
                      <a:pt x="31" y="90"/>
                      <a:pt x="31" y="64"/>
                      <a:pt x="37" y="45"/>
                    </a:cubicBezTo>
                    <a:cubicBezTo>
                      <a:pt x="44" y="17"/>
                      <a:pt x="66" y="10"/>
                      <a:pt x="81" y="10"/>
                    </a:cubicBezTo>
                    <a:cubicBezTo>
                      <a:pt x="99" y="10"/>
                      <a:pt x="118" y="21"/>
                      <a:pt x="124" y="41"/>
                    </a:cubicBezTo>
                    <a:cubicBezTo>
                      <a:pt x="129" y="60"/>
                      <a:pt x="130" y="85"/>
                      <a:pt x="130" y="116"/>
                    </a:cubicBezTo>
                    <a:cubicBezTo>
                      <a:pt x="130" y="142"/>
                      <a:pt x="130" y="168"/>
                      <a:pt x="125" y="190"/>
                    </a:cubicBezTo>
                    <a:cubicBezTo>
                      <a:pt x="118" y="221"/>
                      <a:pt x="95" y="229"/>
                      <a:pt x="81" y="22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73C185E-8ACF-40CE-9045-DA07D46EE988}"/>
              </a:ext>
            </a:extLst>
          </p:cNvPr>
          <p:cNvSpPr/>
          <p:nvPr/>
        </p:nvSpPr>
        <p:spPr>
          <a:xfrm rot="5400000" flipV="1">
            <a:off x="3184672" y="3007846"/>
            <a:ext cx="684501" cy="333406"/>
          </a:xfrm>
          <a:prstGeom prst="rightArrow">
            <a:avLst>
              <a:gd name="adj1" fmla="val 50000"/>
              <a:gd name="adj2" fmla="val 6709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92541D-D9EB-4A10-9CC0-A423B17739FD}"/>
              </a:ext>
            </a:extLst>
          </p:cNvPr>
          <p:cNvGrpSpPr/>
          <p:nvPr/>
        </p:nvGrpSpPr>
        <p:grpSpPr>
          <a:xfrm>
            <a:off x="3416075" y="3589279"/>
            <a:ext cx="214015" cy="777014"/>
            <a:chOff x="9862217" y="7523966"/>
            <a:chExt cx="214015" cy="7462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8E3F0B7-788B-4448-A6E2-E676D40FEEBE}"/>
                </a:ext>
              </a:extLst>
            </p:cNvPr>
            <p:cNvGrpSpPr>
              <a:grpSpLocks noChangeAspect="1"/>
            </p:cNvGrpSpPr>
            <p:nvPr>
              <p:custDataLst>
                <p:tags r:id="rId20"/>
              </p:custDataLst>
            </p:nvPr>
          </p:nvGrpSpPr>
          <p:grpSpPr>
            <a:xfrm rot="16200000">
              <a:off x="9806975" y="7651241"/>
              <a:ext cx="309414" cy="54864"/>
              <a:chOff x="4225920" y="7627938"/>
              <a:chExt cx="387350" cy="730250"/>
            </a:xfrm>
          </p:grpSpPr>
          <p:sp>
            <p:nvSpPr>
              <p:cNvPr id="32" name="Oval 1325 1">
                <a:extLst>
                  <a:ext uri="{FF2B5EF4-FFF2-40B4-BE49-F238E27FC236}">
                    <a16:creationId xmlns:a16="http://schemas.microsoft.com/office/drawing/2014/main" id="{5473FE36-853A-44F8-AC34-F1880AFA837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225920" y="7627938"/>
                <a:ext cx="41275" cy="730250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Oval 1326 1">
                <a:extLst>
                  <a:ext uri="{FF2B5EF4-FFF2-40B4-BE49-F238E27FC236}">
                    <a16:creationId xmlns:a16="http://schemas.microsoft.com/office/drawing/2014/main" id="{A0875937-971E-430D-A787-E6855E427C3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398958" y="7627938"/>
                <a:ext cx="41275" cy="730250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Oval 1327 1">
                <a:extLst>
                  <a:ext uri="{FF2B5EF4-FFF2-40B4-BE49-F238E27FC236}">
                    <a16:creationId xmlns:a16="http://schemas.microsoft.com/office/drawing/2014/main" id="{D4B61C54-AA7E-4B98-9901-9585DFC3B9A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571995" y="7627938"/>
                <a:ext cx="41275" cy="730250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B8A6123A-5DFF-4CCB-8362-22A448AA147C}"/>
                </a:ext>
              </a:extLst>
            </p:cNvPr>
            <p:cNvSpPr/>
            <p:nvPr/>
          </p:nvSpPr>
          <p:spPr>
            <a:xfrm rot="5400000" flipV="1">
              <a:off x="9778200" y="7972219"/>
              <a:ext cx="382050" cy="214015"/>
            </a:xfrm>
            <a:prstGeom prst="rightArrow">
              <a:avLst>
                <a:gd name="adj1" fmla="val 50000"/>
                <a:gd name="adj2" fmla="val 6709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Content Placeholder 2 2 2 1 2">
            <a:extLst>
              <a:ext uri="{FF2B5EF4-FFF2-40B4-BE49-F238E27FC236}">
                <a16:creationId xmlns:a16="http://schemas.microsoft.com/office/drawing/2014/main" id="{DAB89AD2-F6FE-4E50-B915-2710D75789EF}"/>
              </a:ext>
            </a:extLst>
          </p:cNvPr>
          <p:cNvSpPr txBox="1">
            <a:spLocks/>
          </p:cNvSpPr>
          <p:nvPr/>
        </p:nvSpPr>
        <p:spPr>
          <a:xfrm>
            <a:off x="6875729" y="2511253"/>
            <a:ext cx="4830990" cy="674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Initial</a:t>
            </a:r>
            <a:endParaRPr lang="en-US" sz="3769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7FA6F41-7E69-4834-B0F2-BD757A5AE0EA}"/>
              </a:ext>
            </a:extLst>
          </p:cNvPr>
          <p:cNvGrpSpPr/>
          <p:nvPr/>
        </p:nvGrpSpPr>
        <p:grpSpPr>
          <a:xfrm>
            <a:off x="374976" y="3222404"/>
            <a:ext cx="10779342" cy="1078152"/>
            <a:chOff x="6821118" y="7157091"/>
            <a:chExt cx="10779342" cy="1078152"/>
          </a:xfrm>
        </p:grpSpPr>
        <p:sp>
          <p:nvSpPr>
            <p:cNvPr id="37" name="Freeform 31 1 2 1">
              <a:extLst>
                <a:ext uri="{FF2B5EF4-FFF2-40B4-BE49-F238E27FC236}">
                  <a16:creationId xmlns:a16="http://schemas.microsoft.com/office/drawing/2014/main" id="{DA9BB741-5B20-4430-890E-EC19E6911DA5}"/>
                </a:ext>
              </a:extLst>
            </p:cNvPr>
            <p:cNvSpPr/>
            <p:nvPr/>
          </p:nvSpPr>
          <p:spPr>
            <a:xfrm>
              <a:off x="6821118" y="7157091"/>
              <a:ext cx="6536143" cy="1078152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40447 h 2914959"/>
                <a:gd name="connsiteX1" fmla="*/ 1136073 w 11637818"/>
                <a:gd name="connsiteY1" fmla="*/ 59792 h 2914959"/>
                <a:gd name="connsiteX2" fmla="*/ 2494089 w 11637818"/>
                <a:gd name="connsiteY2" fmla="*/ 2914238 h 2914959"/>
                <a:gd name="connsiteX3" fmla="*/ 4475018 w 11637818"/>
                <a:gd name="connsiteY3" fmla="*/ 336883 h 2914959"/>
                <a:gd name="connsiteX4" fmla="*/ 5735782 w 11637818"/>
                <a:gd name="connsiteY4" fmla="*/ 253756 h 2914959"/>
                <a:gd name="connsiteX5" fmla="*/ 7536873 w 11637818"/>
                <a:gd name="connsiteY5" fmla="*/ 807938 h 2914959"/>
                <a:gd name="connsiteX6" fmla="*/ 9767454 w 11637818"/>
                <a:gd name="connsiteY6" fmla="*/ 226047 h 2914959"/>
                <a:gd name="connsiteX7" fmla="*/ 11069782 w 11637818"/>
                <a:gd name="connsiteY7" fmla="*/ 253756 h 2914959"/>
                <a:gd name="connsiteX8" fmla="*/ 11637818 w 11637818"/>
                <a:gd name="connsiteY8" fmla="*/ 281465 h 2914959"/>
                <a:gd name="connsiteX0" fmla="*/ 0 w 11637818"/>
                <a:gd name="connsiteY0" fmla="*/ 1140447 h 3266438"/>
                <a:gd name="connsiteX1" fmla="*/ 1136073 w 11637818"/>
                <a:gd name="connsiteY1" fmla="*/ 59792 h 3266438"/>
                <a:gd name="connsiteX2" fmla="*/ 2494089 w 11637818"/>
                <a:gd name="connsiteY2" fmla="*/ 2914238 h 3266438"/>
                <a:gd name="connsiteX3" fmla="*/ 4475018 w 11637818"/>
                <a:gd name="connsiteY3" fmla="*/ 336883 h 3266438"/>
                <a:gd name="connsiteX4" fmla="*/ 6538806 w 11637818"/>
                <a:gd name="connsiteY4" fmla="*/ 3264220 h 3266438"/>
                <a:gd name="connsiteX5" fmla="*/ 7536873 w 11637818"/>
                <a:gd name="connsiteY5" fmla="*/ 807938 h 3266438"/>
                <a:gd name="connsiteX6" fmla="*/ 9767454 w 11637818"/>
                <a:gd name="connsiteY6" fmla="*/ 226047 h 3266438"/>
                <a:gd name="connsiteX7" fmla="*/ 11069782 w 11637818"/>
                <a:gd name="connsiteY7" fmla="*/ 253756 h 3266438"/>
                <a:gd name="connsiteX8" fmla="*/ 11637818 w 11637818"/>
                <a:gd name="connsiteY8" fmla="*/ 281465 h 3266438"/>
                <a:gd name="connsiteX0" fmla="*/ 0 w 11637818"/>
                <a:gd name="connsiteY0" fmla="*/ 1140447 h 3323984"/>
                <a:gd name="connsiteX1" fmla="*/ 1136073 w 11637818"/>
                <a:gd name="connsiteY1" fmla="*/ 59792 h 3323984"/>
                <a:gd name="connsiteX2" fmla="*/ 2494089 w 11637818"/>
                <a:gd name="connsiteY2" fmla="*/ 2914238 h 3323984"/>
                <a:gd name="connsiteX3" fmla="*/ 4851436 w 11637818"/>
                <a:gd name="connsiteY3" fmla="*/ 2594732 h 3323984"/>
                <a:gd name="connsiteX4" fmla="*/ 6538806 w 11637818"/>
                <a:gd name="connsiteY4" fmla="*/ 3264220 h 3323984"/>
                <a:gd name="connsiteX5" fmla="*/ 7536873 w 11637818"/>
                <a:gd name="connsiteY5" fmla="*/ 807938 h 3323984"/>
                <a:gd name="connsiteX6" fmla="*/ 9767454 w 11637818"/>
                <a:gd name="connsiteY6" fmla="*/ 226047 h 3323984"/>
                <a:gd name="connsiteX7" fmla="*/ 11069782 w 11637818"/>
                <a:gd name="connsiteY7" fmla="*/ 253756 h 3323984"/>
                <a:gd name="connsiteX8" fmla="*/ 11637818 w 11637818"/>
                <a:gd name="connsiteY8" fmla="*/ 281465 h 3323984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9767454 w 11637818"/>
                <a:gd name="connsiteY6" fmla="*/ 226047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8763673 w 11637818"/>
                <a:gd name="connsiteY6" fmla="*/ 2962832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120690"/>
                <a:gd name="connsiteY0" fmla="*/ 1140447 h 3264278"/>
                <a:gd name="connsiteX1" fmla="*/ 1136073 w 11120690"/>
                <a:gd name="connsiteY1" fmla="*/ 59792 h 3264278"/>
                <a:gd name="connsiteX2" fmla="*/ 2494089 w 11120690"/>
                <a:gd name="connsiteY2" fmla="*/ 2914238 h 3264278"/>
                <a:gd name="connsiteX3" fmla="*/ 4851436 w 11120690"/>
                <a:gd name="connsiteY3" fmla="*/ 2594732 h 3264278"/>
                <a:gd name="connsiteX4" fmla="*/ 6538806 w 11120690"/>
                <a:gd name="connsiteY4" fmla="*/ 3264220 h 3264278"/>
                <a:gd name="connsiteX5" fmla="*/ 7587063 w 11120690"/>
                <a:gd name="connsiteY5" fmla="*/ 2552639 h 3264278"/>
                <a:gd name="connsiteX6" fmla="*/ 8763673 w 11120690"/>
                <a:gd name="connsiteY6" fmla="*/ 2962832 h 3264278"/>
                <a:gd name="connsiteX7" fmla="*/ 11069782 w 11120690"/>
                <a:gd name="connsiteY7" fmla="*/ 253756 h 3264278"/>
                <a:gd name="connsiteX8" fmla="*/ 10282714 w 11120690"/>
                <a:gd name="connsiteY8" fmla="*/ 2915620 h 3264278"/>
                <a:gd name="connsiteX0" fmla="*/ 0 w 10282714"/>
                <a:gd name="connsiteY0" fmla="*/ 1140447 h 3264278"/>
                <a:gd name="connsiteX1" fmla="*/ 1136073 w 10282714"/>
                <a:gd name="connsiteY1" fmla="*/ 59792 h 3264278"/>
                <a:gd name="connsiteX2" fmla="*/ 2494089 w 10282714"/>
                <a:gd name="connsiteY2" fmla="*/ 2914238 h 3264278"/>
                <a:gd name="connsiteX3" fmla="*/ 4851436 w 10282714"/>
                <a:gd name="connsiteY3" fmla="*/ 2594732 h 3264278"/>
                <a:gd name="connsiteX4" fmla="*/ 6538806 w 10282714"/>
                <a:gd name="connsiteY4" fmla="*/ 3264220 h 3264278"/>
                <a:gd name="connsiteX5" fmla="*/ 7587063 w 10282714"/>
                <a:gd name="connsiteY5" fmla="*/ 2552639 h 3264278"/>
                <a:gd name="connsiteX6" fmla="*/ 8763673 w 10282714"/>
                <a:gd name="connsiteY6" fmla="*/ 2962832 h 3264278"/>
                <a:gd name="connsiteX7" fmla="*/ 9589205 w 10282714"/>
                <a:gd name="connsiteY7" fmla="*/ 2853703 h 3264278"/>
                <a:gd name="connsiteX8" fmla="*/ 10282714 w 10282714"/>
                <a:gd name="connsiteY8" fmla="*/ 2915620 h 3264278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1025 h 3204905"/>
                <a:gd name="connsiteX1" fmla="*/ 1136073 w 10282714"/>
                <a:gd name="connsiteY1" fmla="*/ 370 h 3204905"/>
                <a:gd name="connsiteX2" fmla="*/ 2512570 w 10282714"/>
                <a:gd name="connsiteY2" fmla="*/ 1184722 h 3204905"/>
                <a:gd name="connsiteX3" fmla="*/ 4851436 w 10282714"/>
                <a:gd name="connsiteY3" fmla="*/ 2535310 h 3204905"/>
                <a:gd name="connsiteX4" fmla="*/ 6538806 w 10282714"/>
                <a:gd name="connsiteY4" fmla="*/ 3204798 h 3204905"/>
                <a:gd name="connsiteX5" fmla="*/ 7587063 w 10282714"/>
                <a:gd name="connsiteY5" fmla="*/ 2493217 h 3204905"/>
                <a:gd name="connsiteX6" fmla="*/ 8763673 w 10282714"/>
                <a:gd name="connsiteY6" fmla="*/ 2903410 h 3204905"/>
                <a:gd name="connsiteX7" fmla="*/ 9589205 w 10282714"/>
                <a:gd name="connsiteY7" fmla="*/ 2794281 h 3204905"/>
                <a:gd name="connsiteX8" fmla="*/ 10282714 w 10282714"/>
                <a:gd name="connsiteY8" fmla="*/ 2856198 h 3204905"/>
                <a:gd name="connsiteX0" fmla="*/ 0 w 10282714"/>
                <a:gd name="connsiteY0" fmla="*/ 1086361 h 3210296"/>
                <a:gd name="connsiteX1" fmla="*/ 1136073 w 10282714"/>
                <a:gd name="connsiteY1" fmla="*/ 5706 h 3210296"/>
                <a:gd name="connsiteX2" fmla="*/ 3541445 w 10282714"/>
                <a:gd name="connsiteY2" fmla="*/ 471652 h 3210296"/>
                <a:gd name="connsiteX3" fmla="*/ 4851436 w 10282714"/>
                <a:gd name="connsiteY3" fmla="*/ 2540646 h 3210296"/>
                <a:gd name="connsiteX4" fmla="*/ 6538806 w 10282714"/>
                <a:gd name="connsiteY4" fmla="*/ 3210134 h 3210296"/>
                <a:gd name="connsiteX5" fmla="*/ 7587063 w 10282714"/>
                <a:gd name="connsiteY5" fmla="*/ 2498553 h 3210296"/>
                <a:gd name="connsiteX6" fmla="*/ 8763673 w 10282714"/>
                <a:gd name="connsiteY6" fmla="*/ 2908746 h 3210296"/>
                <a:gd name="connsiteX7" fmla="*/ 9589205 w 10282714"/>
                <a:gd name="connsiteY7" fmla="*/ 2799617 h 3210296"/>
                <a:gd name="connsiteX8" fmla="*/ 10282714 w 10282714"/>
                <a:gd name="connsiteY8" fmla="*/ 2861534 h 3210296"/>
                <a:gd name="connsiteX0" fmla="*/ 0 w 10282714"/>
                <a:gd name="connsiteY0" fmla="*/ 1096938 h 3265511"/>
                <a:gd name="connsiteX1" fmla="*/ 1136073 w 10282714"/>
                <a:gd name="connsiteY1" fmla="*/ 16283 h 3265511"/>
                <a:gd name="connsiteX2" fmla="*/ 3541445 w 10282714"/>
                <a:gd name="connsiteY2" fmla="*/ 482229 h 3265511"/>
                <a:gd name="connsiteX3" fmla="*/ 5629365 w 10282714"/>
                <a:gd name="connsiteY3" fmla="*/ 977571 h 3265511"/>
                <a:gd name="connsiteX4" fmla="*/ 6538806 w 10282714"/>
                <a:gd name="connsiteY4" fmla="*/ 3220711 h 3265511"/>
                <a:gd name="connsiteX5" fmla="*/ 7587063 w 10282714"/>
                <a:gd name="connsiteY5" fmla="*/ 2509130 h 3265511"/>
                <a:gd name="connsiteX6" fmla="*/ 8763673 w 10282714"/>
                <a:gd name="connsiteY6" fmla="*/ 2919323 h 3265511"/>
                <a:gd name="connsiteX7" fmla="*/ 9589205 w 10282714"/>
                <a:gd name="connsiteY7" fmla="*/ 2810194 h 3265511"/>
                <a:gd name="connsiteX8" fmla="*/ 10282714 w 10282714"/>
                <a:gd name="connsiteY8" fmla="*/ 2872111 h 3265511"/>
                <a:gd name="connsiteX0" fmla="*/ 0 w 10282714"/>
                <a:gd name="connsiteY0" fmla="*/ 1096938 h 2928674"/>
                <a:gd name="connsiteX1" fmla="*/ 1136073 w 10282714"/>
                <a:gd name="connsiteY1" fmla="*/ 16283 h 2928674"/>
                <a:gd name="connsiteX2" fmla="*/ 3541445 w 10282714"/>
                <a:gd name="connsiteY2" fmla="*/ 482229 h 2928674"/>
                <a:gd name="connsiteX3" fmla="*/ 5629365 w 10282714"/>
                <a:gd name="connsiteY3" fmla="*/ 977571 h 2928674"/>
                <a:gd name="connsiteX4" fmla="*/ 6162388 w 10282714"/>
                <a:gd name="connsiteY4" fmla="*/ 2297046 h 2928674"/>
                <a:gd name="connsiteX5" fmla="*/ 7587063 w 10282714"/>
                <a:gd name="connsiteY5" fmla="*/ 2509130 h 2928674"/>
                <a:gd name="connsiteX6" fmla="*/ 8763673 w 10282714"/>
                <a:gd name="connsiteY6" fmla="*/ 2919323 h 2928674"/>
                <a:gd name="connsiteX7" fmla="*/ 9589205 w 10282714"/>
                <a:gd name="connsiteY7" fmla="*/ 2810194 h 2928674"/>
                <a:gd name="connsiteX8" fmla="*/ 10282714 w 10282714"/>
                <a:gd name="connsiteY8" fmla="*/ 2872111 h 2928674"/>
                <a:gd name="connsiteX0" fmla="*/ 0 w 10282714"/>
                <a:gd name="connsiteY0" fmla="*/ 1096938 h 3035615"/>
                <a:gd name="connsiteX1" fmla="*/ 1136073 w 10282714"/>
                <a:gd name="connsiteY1" fmla="*/ 16283 h 3035615"/>
                <a:gd name="connsiteX2" fmla="*/ 3541445 w 10282714"/>
                <a:gd name="connsiteY2" fmla="*/ 482229 h 3035615"/>
                <a:gd name="connsiteX3" fmla="*/ 5629365 w 10282714"/>
                <a:gd name="connsiteY3" fmla="*/ 977571 h 3035615"/>
                <a:gd name="connsiteX4" fmla="*/ 6162388 w 10282714"/>
                <a:gd name="connsiteY4" fmla="*/ 2297046 h 3035615"/>
                <a:gd name="connsiteX5" fmla="*/ 7988575 w 10282714"/>
                <a:gd name="connsiteY5" fmla="*/ 901268 h 3035615"/>
                <a:gd name="connsiteX6" fmla="*/ 8763673 w 10282714"/>
                <a:gd name="connsiteY6" fmla="*/ 2919323 h 3035615"/>
                <a:gd name="connsiteX7" fmla="*/ 9589205 w 10282714"/>
                <a:gd name="connsiteY7" fmla="*/ 2810194 h 3035615"/>
                <a:gd name="connsiteX8" fmla="*/ 10282714 w 10282714"/>
                <a:gd name="connsiteY8" fmla="*/ 2872111 h 3035615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290657 w 10282714"/>
                <a:gd name="connsiteY6" fmla="*/ 1414092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416130 w 10282714"/>
                <a:gd name="connsiteY6" fmla="*/ 695684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408186"/>
                <a:gd name="connsiteY0" fmla="*/ 1096938 h 2810225"/>
                <a:gd name="connsiteX1" fmla="*/ 1136073 w 10408186"/>
                <a:gd name="connsiteY1" fmla="*/ 16283 h 2810225"/>
                <a:gd name="connsiteX2" fmla="*/ 3541445 w 10408186"/>
                <a:gd name="connsiteY2" fmla="*/ 482229 h 2810225"/>
                <a:gd name="connsiteX3" fmla="*/ 5629365 w 10408186"/>
                <a:gd name="connsiteY3" fmla="*/ 977571 h 2810225"/>
                <a:gd name="connsiteX4" fmla="*/ 6162388 w 10408186"/>
                <a:gd name="connsiteY4" fmla="*/ 2297046 h 2810225"/>
                <a:gd name="connsiteX5" fmla="*/ 7988575 w 10408186"/>
                <a:gd name="connsiteY5" fmla="*/ 901268 h 2810225"/>
                <a:gd name="connsiteX6" fmla="*/ 9416130 w 10408186"/>
                <a:gd name="connsiteY6" fmla="*/ 695684 h 2810225"/>
                <a:gd name="connsiteX7" fmla="*/ 9589205 w 10408186"/>
                <a:gd name="connsiteY7" fmla="*/ 2810194 h 2810225"/>
                <a:gd name="connsiteX8" fmla="*/ 10408186 w 10408186"/>
                <a:gd name="connsiteY8" fmla="*/ 751104 h 2810225"/>
                <a:gd name="connsiteX0" fmla="*/ 0 w 10408186"/>
                <a:gd name="connsiteY0" fmla="*/ 1126268 h 2326492"/>
                <a:gd name="connsiteX1" fmla="*/ 1136073 w 10408186"/>
                <a:gd name="connsiteY1" fmla="*/ 45613 h 2326492"/>
                <a:gd name="connsiteX2" fmla="*/ 3541445 w 10408186"/>
                <a:gd name="connsiteY2" fmla="*/ 511559 h 2326492"/>
                <a:gd name="connsiteX3" fmla="*/ 5629365 w 10408186"/>
                <a:gd name="connsiteY3" fmla="*/ 1006901 h 2326492"/>
                <a:gd name="connsiteX4" fmla="*/ 6162388 w 10408186"/>
                <a:gd name="connsiteY4" fmla="*/ 2326376 h 2326492"/>
                <a:gd name="connsiteX5" fmla="*/ 7988575 w 10408186"/>
                <a:gd name="connsiteY5" fmla="*/ 930598 h 2326492"/>
                <a:gd name="connsiteX6" fmla="*/ 9416130 w 10408186"/>
                <a:gd name="connsiteY6" fmla="*/ 725014 h 2326492"/>
                <a:gd name="connsiteX7" fmla="*/ 9664490 w 10408186"/>
                <a:gd name="connsiteY7" fmla="*/ 108 h 2326492"/>
                <a:gd name="connsiteX8" fmla="*/ 10408186 w 10408186"/>
                <a:gd name="connsiteY8" fmla="*/ 780434 h 2326492"/>
                <a:gd name="connsiteX0" fmla="*/ 0 w 10408186"/>
                <a:gd name="connsiteY0" fmla="*/ 1126283 h 2328627"/>
                <a:gd name="connsiteX1" fmla="*/ 1136073 w 10408186"/>
                <a:gd name="connsiteY1" fmla="*/ 45628 h 2328627"/>
                <a:gd name="connsiteX2" fmla="*/ 3541445 w 10408186"/>
                <a:gd name="connsiteY2" fmla="*/ 511574 h 2328627"/>
                <a:gd name="connsiteX3" fmla="*/ 5629365 w 10408186"/>
                <a:gd name="connsiteY3" fmla="*/ 1006916 h 2328627"/>
                <a:gd name="connsiteX4" fmla="*/ 6162388 w 10408186"/>
                <a:gd name="connsiteY4" fmla="*/ 2326391 h 2328627"/>
                <a:gd name="connsiteX5" fmla="*/ 8791599 w 10408186"/>
                <a:gd name="connsiteY5" fmla="*/ 1306921 h 2328627"/>
                <a:gd name="connsiteX6" fmla="*/ 9416130 w 10408186"/>
                <a:gd name="connsiteY6" fmla="*/ 725029 h 2328627"/>
                <a:gd name="connsiteX7" fmla="*/ 9664490 w 10408186"/>
                <a:gd name="connsiteY7" fmla="*/ 123 h 2328627"/>
                <a:gd name="connsiteX8" fmla="*/ 10408186 w 10408186"/>
                <a:gd name="connsiteY8" fmla="*/ 780449 h 2328627"/>
                <a:gd name="connsiteX0" fmla="*/ 0 w 10408186"/>
                <a:gd name="connsiteY0" fmla="*/ 1096940 h 2299284"/>
                <a:gd name="connsiteX1" fmla="*/ 1136073 w 10408186"/>
                <a:gd name="connsiteY1" fmla="*/ 16285 h 2299284"/>
                <a:gd name="connsiteX2" fmla="*/ 3541445 w 10408186"/>
                <a:gd name="connsiteY2" fmla="*/ 482231 h 2299284"/>
                <a:gd name="connsiteX3" fmla="*/ 5629365 w 10408186"/>
                <a:gd name="connsiteY3" fmla="*/ 977573 h 2299284"/>
                <a:gd name="connsiteX4" fmla="*/ 6162388 w 10408186"/>
                <a:gd name="connsiteY4" fmla="*/ 2297048 h 2299284"/>
                <a:gd name="connsiteX5" fmla="*/ 8791599 w 10408186"/>
                <a:gd name="connsiteY5" fmla="*/ 1277578 h 2299284"/>
                <a:gd name="connsiteX6" fmla="*/ 9416130 w 10408186"/>
                <a:gd name="connsiteY6" fmla="*/ 695686 h 2299284"/>
                <a:gd name="connsiteX7" fmla="*/ 9552742 w 10408186"/>
                <a:gd name="connsiteY7" fmla="*/ 641080 h 2299284"/>
                <a:gd name="connsiteX8" fmla="*/ 10408186 w 10408186"/>
                <a:gd name="connsiteY8" fmla="*/ 751106 h 2299284"/>
                <a:gd name="connsiteX0" fmla="*/ 0 w 9827091"/>
                <a:gd name="connsiteY0" fmla="*/ 1096940 h 2299284"/>
                <a:gd name="connsiteX1" fmla="*/ 1136073 w 9827091"/>
                <a:gd name="connsiteY1" fmla="*/ 16285 h 2299284"/>
                <a:gd name="connsiteX2" fmla="*/ 3541445 w 9827091"/>
                <a:gd name="connsiteY2" fmla="*/ 482231 h 2299284"/>
                <a:gd name="connsiteX3" fmla="*/ 5629365 w 9827091"/>
                <a:gd name="connsiteY3" fmla="*/ 977573 h 2299284"/>
                <a:gd name="connsiteX4" fmla="*/ 6162388 w 9827091"/>
                <a:gd name="connsiteY4" fmla="*/ 2297048 h 2299284"/>
                <a:gd name="connsiteX5" fmla="*/ 8791599 w 9827091"/>
                <a:gd name="connsiteY5" fmla="*/ 1277578 h 2299284"/>
                <a:gd name="connsiteX6" fmla="*/ 9416130 w 9827091"/>
                <a:gd name="connsiteY6" fmla="*/ 695686 h 2299284"/>
                <a:gd name="connsiteX7" fmla="*/ 9552742 w 9827091"/>
                <a:gd name="connsiteY7" fmla="*/ 641080 h 2299284"/>
                <a:gd name="connsiteX8" fmla="*/ 9827091 w 9827091"/>
                <a:gd name="connsiteY8" fmla="*/ 598764 h 2299284"/>
                <a:gd name="connsiteX0" fmla="*/ 0 w 9827091"/>
                <a:gd name="connsiteY0" fmla="*/ 1096940 h 2299162"/>
                <a:gd name="connsiteX1" fmla="*/ 1136073 w 9827091"/>
                <a:gd name="connsiteY1" fmla="*/ 16285 h 2299162"/>
                <a:gd name="connsiteX2" fmla="*/ 3541445 w 9827091"/>
                <a:gd name="connsiteY2" fmla="*/ 482231 h 2299162"/>
                <a:gd name="connsiteX3" fmla="*/ 5629365 w 9827091"/>
                <a:gd name="connsiteY3" fmla="*/ 977573 h 2299162"/>
                <a:gd name="connsiteX4" fmla="*/ 6162388 w 9827091"/>
                <a:gd name="connsiteY4" fmla="*/ 2297048 h 2299162"/>
                <a:gd name="connsiteX5" fmla="*/ 8791599 w 9827091"/>
                <a:gd name="connsiteY5" fmla="*/ 1277578 h 2299162"/>
                <a:gd name="connsiteX6" fmla="*/ 9169786 w 9827091"/>
                <a:gd name="connsiteY6" fmla="*/ 988181 h 2299162"/>
                <a:gd name="connsiteX7" fmla="*/ 9552742 w 9827091"/>
                <a:gd name="connsiteY7" fmla="*/ 641080 h 2299162"/>
                <a:gd name="connsiteX8" fmla="*/ 9827091 w 9827091"/>
                <a:gd name="connsiteY8" fmla="*/ 598764 h 2299162"/>
                <a:gd name="connsiteX0" fmla="*/ 0 w 10224421"/>
                <a:gd name="connsiteY0" fmla="*/ 1096940 h 2299162"/>
                <a:gd name="connsiteX1" fmla="*/ 1136073 w 10224421"/>
                <a:gd name="connsiteY1" fmla="*/ 16285 h 2299162"/>
                <a:gd name="connsiteX2" fmla="*/ 3541445 w 10224421"/>
                <a:gd name="connsiteY2" fmla="*/ 482231 h 2299162"/>
                <a:gd name="connsiteX3" fmla="*/ 5629365 w 10224421"/>
                <a:gd name="connsiteY3" fmla="*/ 977573 h 2299162"/>
                <a:gd name="connsiteX4" fmla="*/ 6162388 w 10224421"/>
                <a:gd name="connsiteY4" fmla="*/ 2297048 h 2299162"/>
                <a:gd name="connsiteX5" fmla="*/ 8791599 w 10224421"/>
                <a:gd name="connsiteY5" fmla="*/ 1277578 h 2299162"/>
                <a:gd name="connsiteX6" fmla="*/ 9169786 w 10224421"/>
                <a:gd name="connsiteY6" fmla="*/ 988181 h 2299162"/>
                <a:gd name="connsiteX7" fmla="*/ 9552742 w 10224421"/>
                <a:gd name="connsiteY7" fmla="*/ 641080 h 2299162"/>
                <a:gd name="connsiteX8" fmla="*/ 10224421 w 10224421"/>
                <a:gd name="connsiteY8" fmla="*/ 587931 h 2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24421" h="2299162">
                  <a:moveTo>
                    <a:pt x="0" y="1096940"/>
                  </a:moveTo>
                  <a:cubicBezTo>
                    <a:pt x="326736" y="591249"/>
                    <a:pt x="545832" y="118736"/>
                    <a:pt x="1136073" y="16285"/>
                  </a:cubicBezTo>
                  <a:cubicBezTo>
                    <a:pt x="1726314" y="-86166"/>
                    <a:pt x="2792563" y="322016"/>
                    <a:pt x="3541445" y="482231"/>
                  </a:cubicBezTo>
                  <a:cubicBezTo>
                    <a:pt x="4290327" y="642446"/>
                    <a:pt x="5192541" y="675104"/>
                    <a:pt x="5629365" y="977573"/>
                  </a:cubicBezTo>
                  <a:cubicBezTo>
                    <a:pt x="6066189" y="1280042"/>
                    <a:pt x="5635349" y="2247047"/>
                    <a:pt x="6162388" y="2297048"/>
                  </a:cubicBezTo>
                  <a:cubicBezTo>
                    <a:pt x="6689427" y="2347049"/>
                    <a:pt x="8290366" y="1495723"/>
                    <a:pt x="8791599" y="1277578"/>
                  </a:cubicBezTo>
                  <a:cubicBezTo>
                    <a:pt x="9292832" y="1059434"/>
                    <a:pt x="9042929" y="1094264"/>
                    <a:pt x="9169786" y="988181"/>
                  </a:cubicBezTo>
                  <a:cubicBezTo>
                    <a:pt x="9296643" y="882098"/>
                    <a:pt x="9241015" y="631844"/>
                    <a:pt x="9552742" y="641080"/>
                  </a:cubicBezTo>
                  <a:cubicBezTo>
                    <a:pt x="9864469" y="650316"/>
                    <a:pt x="10096266" y="578694"/>
                    <a:pt x="10224421" y="587931"/>
                  </a:cubicBezTo>
                </a:path>
              </a:pathLst>
            </a:custGeom>
            <a:noFill/>
            <a:ln>
              <a:solidFill>
                <a:srgbClr val="4C7B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 2 2 1 3 1">
              <a:extLst>
                <a:ext uri="{FF2B5EF4-FFF2-40B4-BE49-F238E27FC236}">
                  <a16:creationId xmlns:a16="http://schemas.microsoft.com/office/drawing/2014/main" id="{E7FDA698-D819-4DF2-BA17-4D9252D6DD68}"/>
                </a:ext>
              </a:extLst>
            </p:cNvPr>
            <p:cNvSpPr txBox="1">
              <a:spLocks/>
            </p:cNvSpPr>
            <p:nvPr/>
          </p:nvSpPr>
          <p:spPr>
            <a:xfrm>
              <a:off x="13382778" y="7182528"/>
              <a:ext cx="4217682" cy="6178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3200" dirty="0"/>
                <a:t>Intermediate</a:t>
              </a:r>
              <a:endParaRPr lang="en-US" sz="3769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FE51930-A9C3-4CFC-8625-D1D67B2CB8C5}"/>
              </a:ext>
            </a:extLst>
          </p:cNvPr>
          <p:cNvGrpSpPr/>
          <p:nvPr/>
        </p:nvGrpSpPr>
        <p:grpSpPr>
          <a:xfrm>
            <a:off x="411816" y="3495400"/>
            <a:ext cx="11173184" cy="1421934"/>
            <a:chOff x="6857958" y="7430087"/>
            <a:chExt cx="11173184" cy="1421934"/>
          </a:xfrm>
        </p:grpSpPr>
        <p:sp>
          <p:nvSpPr>
            <p:cNvPr id="40" name="Freeform 31 1 1 1">
              <a:extLst>
                <a:ext uri="{FF2B5EF4-FFF2-40B4-BE49-F238E27FC236}">
                  <a16:creationId xmlns:a16="http://schemas.microsoft.com/office/drawing/2014/main" id="{01C2286C-C091-4469-A921-01ACC9433761}"/>
                </a:ext>
              </a:extLst>
            </p:cNvPr>
            <p:cNvSpPr/>
            <p:nvPr/>
          </p:nvSpPr>
          <p:spPr>
            <a:xfrm>
              <a:off x="6857958" y="7430087"/>
              <a:ext cx="6573408" cy="1197581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40447 h 2914959"/>
                <a:gd name="connsiteX1" fmla="*/ 1136073 w 11637818"/>
                <a:gd name="connsiteY1" fmla="*/ 59792 h 2914959"/>
                <a:gd name="connsiteX2" fmla="*/ 2494089 w 11637818"/>
                <a:gd name="connsiteY2" fmla="*/ 2914238 h 2914959"/>
                <a:gd name="connsiteX3" fmla="*/ 4475018 w 11637818"/>
                <a:gd name="connsiteY3" fmla="*/ 336883 h 2914959"/>
                <a:gd name="connsiteX4" fmla="*/ 5735782 w 11637818"/>
                <a:gd name="connsiteY4" fmla="*/ 253756 h 2914959"/>
                <a:gd name="connsiteX5" fmla="*/ 7536873 w 11637818"/>
                <a:gd name="connsiteY5" fmla="*/ 807938 h 2914959"/>
                <a:gd name="connsiteX6" fmla="*/ 9767454 w 11637818"/>
                <a:gd name="connsiteY6" fmla="*/ 226047 h 2914959"/>
                <a:gd name="connsiteX7" fmla="*/ 11069782 w 11637818"/>
                <a:gd name="connsiteY7" fmla="*/ 253756 h 2914959"/>
                <a:gd name="connsiteX8" fmla="*/ 11637818 w 11637818"/>
                <a:gd name="connsiteY8" fmla="*/ 281465 h 2914959"/>
                <a:gd name="connsiteX0" fmla="*/ 0 w 11637818"/>
                <a:gd name="connsiteY0" fmla="*/ 1140447 h 3266438"/>
                <a:gd name="connsiteX1" fmla="*/ 1136073 w 11637818"/>
                <a:gd name="connsiteY1" fmla="*/ 59792 h 3266438"/>
                <a:gd name="connsiteX2" fmla="*/ 2494089 w 11637818"/>
                <a:gd name="connsiteY2" fmla="*/ 2914238 h 3266438"/>
                <a:gd name="connsiteX3" fmla="*/ 4475018 w 11637818"/>
                <a:gd name="connsiteY3" fmla="*/ 336883 h 3266438"/>
                <a:gd name="connsiteX4" fmla="*/ 6538806 w 11637818"/>
                <a:gd name="connsiteY4" fmla="*/ 3264220 h 3266438"/>
                <a:gd name="connsiteX5" fmla="*/ 7536873 w 11637818"/>
                <a:gd name="connsiteY5" fmla="*/ 807938 h 3266438"/>
                <a:gd name="connsiteX6" fmla="*/ 9767454 w 11637818"/>
                <a:gd name="connsiteY6" fmla="*/ 226047 h 3266438"/>
                <a:gd name="connsiteX7" fmla="*/ 11069782 w 11637818"/>
                <a:gd name="connsiteY7" fmla="*/ 253756 h 3266438"/>
                <a:gd name="connsiteX8" fmla="*/ 11637818 w 11637818"/>
                <a:gd name="connsiteY8" fmla="*/ 281465 h 3266438"/>
                <a:gd name="connsiteX0" fmla="*/ 0 w 11637818"/>
                <a:gd name="connsiteY0" fmla="*/ 1140447 h 3323984"/>
                <a:gd name="connsiteX1" fmla="*/ 1136073 w 11637818"/>
                <a:gd name="connsiteY1" fmla="*/ 59792 h 3323984"/>
                <a:gd name="connsiteX2" fmla="*/ 2494089 w 11637818"/>
                <a:gd name="connsiteY2" fmla="*/ 2914238 h 3323984"/>
                <a:gd name="connsiteX3" fmla="*/ 4851436 w 11637818"/>
                <a:gd name="connsiteY3" fmla="*/ 2594732 h 3323984"/>
                <a:gd name="connsiteX4" fmla="*/ 6538806 w 11637818"/>
                <a:gd name="connsiteY4" fmla="*/ 3264220 h 3323984"/>
                <a:gd name="connsiteX5" fmla="*/ 7536873 w 11637818"/>
                <a:gd name="connsiteY5" fmla="*/ 807938 h 3323984"/>
                <a:gd name="connsiteX6" fmla="*/ 9767454 w 11637818"/>
                <a:gd name="connsiteY6" fmla="*/ 226047 h 3323984"/>
                <a:gd name="connsiteX7" fmla="*/ 11069782 w 11637818"/>
                <a:gd name="connsiteY7" fmla="*/ 253756 h 3323984"/>
                <a:gd name="connsiteX8" fmla="*/ 11637818 w 11637818"/>
                <a:gd name="connsiteY8" fmla="*/ 281465 h 3323984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9767454 w 11637818"/>
                <a:gd name="connsiteY6" fmla="*/ 226047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8763673 w 11637818"/>
                <a:gd name="connsiteY6" fmla="*/ 2962832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120690"/>
                <a:gd name="connsiteY0" fmla="*/ 1140447 h 3264278"/>
                <a:gd name="connsiteX1" fmla="*/ 1136073 w 11120690"/>
                <a:gd name="connsiteY1" fmla="*/ 59792 h 3264278"/>
                <a:gd name="connsiteX2" fmla="*/ 2494089 w 11120690"/>
                <a:gd name="connsiteY2" fmla="*/ 2914238 h 3264278"/>
                <a:gd name="connsiteX3" fmla="*/ 4851436 w 11120690"/>
                <a:gd name="connsiteY3" fmla="*/ 2594732 h 3264278"/>
                <a:gd name="connsiteX4" fmla="*/ 6538806 w 11120690"/>
                <a:gd name="connsiteY4" fmla="*/ 3264220 h 3264278"/>
                <a:gd name="connsiteX5" fmla="*/ 7587063 w 11120690"/>
                <a:gd name="connsiteY5" fmla="*/ 2552639 h 3264278"/>
                <a:gd name="connsiteX6" fmla="*/ 8763673 w 11120690"/>
                <a:gd name="connsiteY6" fmla="*/ 2962832 h 3264278"/>
                <a:gd name="connsiteX7" fmla="*/ 11069782 w 11120690"/>
                <a:gd name="connsiteY7" fmla="*/ 253756 h 3264278"/>
                <a:gd name="connsiteX8" fmla="*/ 10282714 w 11120690"/>
                <a:gd name="connsiteY8" fmla="*/ 2915620 h 3264278"/>
                <a:gd name="connsiteX0" fmla="*/ 0 w 10282714"/>
                <a:gd name="connsiteY0" fmla="*/ 1140447 h 3264278"/>
                <a:gd name="connsiteX1" fmla="*/ 1136073 w 10282714"/>
                <a:gd name="connsiteY1" fmla="*/ 59792 h 3264278"/>
                <a:gd name="connsiteX2" fmla="*/ 2494089 w 10282714"/>
                <a:gd name="connsiteY2" fmla="*/ 2914238 h 3264278"/>
                <a:gd name="connsiteX3" fmla="*/ 4851436 w 10282714"/>
                <a:gd name="connsiteY3" fmla="*/ 2594732 h 3264278"/>
                <a:gd name="connsiteX4" fmla="*/ 6538806 w 10282714"/>
                <a:gd name="connsiteY4" fmla="*/ 3264220 h 3264278"/>
                <a:gd name="connsiteX5" fmla="*/ 7587063 w 10282714"/>
                <a:gd name="connsiteY5" fmla="*/ 2552639 h 3264278"/>
                <a:gd name="connsiteX6" fmla="*/ 8763673 w 10282714"/>
                <a:gd name="connsiteY6" fmla="*/ 2962832 h 3264278"/>
                <a:gd name="connsiteX7" fmla="*/ 9589205 w 10282714"/>
                <a:gd name="connsiteY7" fmla="*/ 2853703 h 3264278"/>
                <a:gd name="connsiteX8" fmla="*/ 10282714 w 10282714"/>
                <a:gd name="connsiteY8" fmla="*/ 2915620 h 3264278"/>
                <a:gd name="connsiteX0" fmla="*/ 0 w 10282714"/>
                <a:gd name="connsiteY0" fmla="*/ 430013 h 2553844"/>
                <a:gd name="connsiteX1" fmla="*/ 1136073 w 10282714"/>
                <a:gd name="connsiteY1" fmla="*/ 188580 h 2553844"/>
                <a:gd name="connsiteX2" fmla="*/ 2494089 w 10282714"/>
                <a:gd name="connsiteY2" fmla="*/ 2203804 h 2553844"/>
                <a:gd name="connsiteX3" fmla="*/ 4851436 w 10282714"/>
                <a:gd name="connsiteY3" fmla="*/ 1884298 h 2553844"/>
                <a:gd name="connsiteX4" fmla="*/ 6538806 w 10282714"/>
                <a:gd name="connsiteY4" fmla="*/ 2553786 h 2553844"/>
                <a:gd name="connsiteX5" fmla="*/ 7587063 w 10282714"/>
                <a:gd name="connsiteY5" fmla="*/ 1842205 h 2553844"/>
                <a:gd name="connsiteX6" fmla="*/ 8763673 w 10282714"/>
                <a:gd name="connsiteY6" fmla="*/ 2252398 h 2553844"/>
                <a:gd name="connsiteX7" fmla="*/ 9589205 w 10282714"/>
                <a:gd name="connsiteY7" fmla="*/ 2143269 h 2553844"/>
                <a:gd name="connsiteX8" fmla="*/ 10282714 w 10282714"/>
                <a:gd name="connsiteY8" fmla="*/ 2205186 h 255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2714" h="2553844">
                  <a:moveTo>
                    <a:pt x="0" y="430013"/>
                  </a:moveTo>
                  <a:cubicBezTo>
                    <a:pt x="326736" y="-75678"/>
                    <a:pt x="720392" y="-107052"/>
                    <a:pt x="1136073" y="188580"/>
                  </a:cubicBezTo>
                  <a:cubicBezTo>
                    <a:pt x="1551755" y="484212"/>
                    <a:pt x="1874862" y="1921184"/>
                    <a:pt x="2494089" y="2203804"/>
                  </a:cubicBezTo>
                  <a:cubicBezTo>
                    <a:pt x="3113316" y="2486424"/>
                    <a:pt x="4177317" y="1825968"/>
                    <a:pt x="4851436" y="1884298"/>
                  </a:cubicBezTo>
                  <a:cubicBezTo>
                    <a:pt x="5525555" y="1942628"/>
                    <a:pt x="6082868" y="2560802"/>
                    <a:pt x="6538806" y="2553786"/>
                  </a:cubicBezTo>
                  <a:cubicBezTo>
                    <a:pt x="6994744" y="2546771"/>
                    <a:pt x="7216252" y="1892436"/>
                    <a:pt x="7587063" y="1842205"/>
                  </a:cubicBezTo>
                  <a:cubicBezTo>
                    <a:pt x="7957874" y="1791974"/>
                    <a:pt x="8429983" y="2202221"/>
                    <a:pt x="8763673" y="2252398"/>
                  </a:cubicBezTo>
                  <a:cubicBezTo>
                    <a:pt x="9097363" y="2302575"/>
                    <a:pt x="9277478" y="2134033"/>
                    <a:pt x="9589205" y="2143269"/>
                  </a:cubicBezTo>
                  <a:cubicBezTo>
                    <a:pt x="9900932" y="2152505"/>
                    <a:pt x="10154559" y="2195949"/>
                    <a:pt x="10282714" y="2205186"/>
                  </a:cubicBez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ontent Placeholder 2 2 2 1 4 1">
              <a:extLst>
                <a:ext uri="{FF2B5EF4-FFF2-40B4-BE49-F238E27FC236}">
                  <a16:creationId xmlns:a16="http://schemas.microsoft.com/office/drawing/2014/main" id="{E48886D3-87A8-4B42-88C0-DEA16C1A5F47}"/>
                </a:ext>
              </a:extLst>
            </p:cNvPr>
            <p:cNvSpPr txBox="1">
              <a:spLocks/>
            </p:cNvSpPr>
            <p:nvPr/>
          </p:nvSpPr>
          <p:spPr>
            <a:xfrm>
              <a:off x="13390616" y="8177481"/>
              <a:ext cx="4640526" cy="6745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3200" dirty="0"/>
                <a:t>Optimal</a:t>
              </a:r>
              <a:endParaRPr lang="en-US" sz="3769" dirty="0"/>
            </a:p>
          </p:txBody>
        </p:sp>
      </p:grpSp>
      <p:sp>
        <p:nvSpPr>
          <p:cNvPr id="43" name="Freeform 31 1 1 2">
            <a:extLst>
              <a:ext uri="{FF2B5EF4-FFF2-40B4-BE49-F238E27FC236}">
                <a16:creationId xmlns:a16="http://schemas.microsoft.com/office/drawing/2014/main" id="{31D7BDBE-7067-42C9-8DEE-F779D8FAF2A6}"/>
              </a:ext>
            </a:extLst>
          </p:cNvPr>
          <p:cNvSpPr/>
          <p:nvPr/>
        </p:nvSpPr>
        <p:spPr>
          <a:xfrm>
            <a:off x="723454" y="5580556"/>
            <a:ext cx="7384687" cy="1197581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40447 h 2914959"/>
              <a:gd name="connsiteX1" fmla="*/ 1136073 w 11637818"/>
              <a:gd name="connsiteY1" fmla="*/ 59792 h 2914959"/>
              <a:gd name="connsiteX2" fmla="*/ 2494089 w 11637818"/>
              <a:gd name="connsiteY2" fmla="*/ 2914238 h 2914959"/>
              <a:gd name="connsiteX3" fmla="*/ 4475018 w 11637818"/>
              <a:gd name="connsiteY3" fmla="*/ 336883 h 2914959"/>
              <a:gd name="connsiteX4" fmla="*/ 5735782 w 11637818"/>
              <a:gd name="connsiteY4" fmla="*/ 253756 h 2914959"/>
              <a:gd name="connsiteX5" fmla="*/ 7536873 w 11637818"/>
              <a:gd name="connsiteY5" fmla="*/ 807938 h 2914959"/>
              <a:gd name="connsiteX6" fmla="*/ 9767454 w 11637818"/>
              <a:gd name="connsiteY6" fmla="*/ 226047 h 2914959"/>
              <a:gd name="connsiteX7" fmla="*/ 11069782 w 11637818"/>
              <a:gd name="connsiteY7" fmla="*/ 253756 h 2914959"/>
              <a:gd name="connsiteX8" fmla="*/ 11637818 w 11637818"/>
              <a:gd name="connsiteY8" fmla="*/ 281465 h 2914959"/>
              <a:gd name="connsiteX0" fmla="*/ 0 w 11637818"/>
              <a:gd name="connsiteY0" fmla="*/ 1140447 h 3266438"/>
              <a:gd name="connsiteX1" fmla="*/ 1136073 w 11637818"/>
              <a:gd name="connsiteY1" fmla="*/ 59792 h 3266438"/>
              <a:gd name="connsiteX2" fmla="*/ 2494089 w 11637818"/>
              <a:gd name="connsiteY2" fmla="*/ 2914238 h 3266438"/>
              <a:gd name="connsiteX3" fmla="*/ 4475018 w 11637818"/>
              <a:gd name="connsiteY3" fmla="*/ 336883 h 3266438"/>
              <a:gd name="connsiteX4" fmla="*/ 6538806 w 11637818"/>
              <a:gd name="connsiteY4" fmla="*/ 3264220 h 3266438"/>
              <a:gd name="connsiteX5" fmla="*/ 7536873 w 11637818"/>
              <a:gd name="connsiteY5" fmla="*/ 807938 h 3266438"/>
              <a:gd name="connsiteX6" fmla="*/ 9767454 w 11637818"/>
              <a:gd name="connsiteY6" fmla="*/ 226047 h 3266438"/>
              <a:gd name="connsiteX7" fmla="*/ 11069782 w 11637818"/>
              <a:gd name="connsiteY7" fmla="*/ 253756 h 3266438"/>
              <a:gd name="connsiteX8" fmla="*/ 11637818 w 11637818"/>
              <a:gd name="connsiteY8" fmla="*/ 281465 h 3266438"/>
              <a:gd name="connsiteX0" fmla="*/ 0 w 11637818"/>
              <a:gd name="connsiteY0" fmla="*/ 1140447 h 3323984"/>
              <a:gd name="connsiteX1" fmla="*/ 1136073 w 11637818"/>
              <a:gd name="connsiteY1" fmla="*/ 59792 h 3323984"/>
              <a:gd name="connsiteX2" fmla="*/ 2494089 w 11637818"/>
              <a:gd name="connsiteY2" fmla="*/ 2914238 h 3323984"/>
              <a:gd name="connsiteX3" fmla="*/ 4851436 w 11637818"/>
              <a:gd name="connsiteY3" fmla="*/ 2594732 h 3323984"/>
              <a:gd name="connsiteX4" fmla="*/ 6538806 w 11637818"/>
              <a:gd name="connsiteY4" fmla="*/ 3264220 h 3323984"/>
              <a:gd name="connsiteX5" fmla="*/ 7536873 w 11637818"/>
              <a:gd name="connsiteY5" fmla="*/ 807938 h 3323984"/>
              <a:gd name="connsiteX6" fmla="*/ 9767454 w 11637818"/>
              <a:gd name="connsiteY6" fmla="*/ 226047 h 3323984"/>
              <a:gd name="connsiteX7" fmla="*/ 11069782 w 11637818"/>
              <a:gd name="connsiteY7" fmla="*/ 253756 h 3323984"/>
              <a:gd name="connsiteX8" fmla="*/ 11637818 w 11637818"/>
              <a:gd name="connsiteY8" fmla="*/ 281465 h 3323984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9767454 w 11637818"/>
              <a:gd name="connsiteY6" fmla="*/ 226047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8763673 w 11637818"/>
              <a:gd name="connsiteY6" fmla="*/ 2962832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120690"/>
              <a:gd name="connsiteY0" fmla="*/ 1140447 h 3264278"/>
              <a:gd name="connsiteX1" fmla="*/ 1136073 w 11120690"/>
              <a:gd name="connsiteY1" fmla="*/ 59792 h 3264278"/>
              <a:gd name="connsiteX2" fmla="*/ 2494089 w 11120690"/>
              <a:gd name="connsiteY2" fmla="*/ 2914238 h 3264278"/>
              <a:gd name="connsiteX3" fmla="*/ 4851436 w 11120690"/>
              <a:gd name="connsiteY3" fmla="*/ 2594732 h 3264278"/>
              <a:gd name="connsiteX4" fmla="*/ 6538806 w 11120690"/>
              <a:gd name="connsiteY4" fmla="*/ 3264220 h 3264278"/>
              <a:gd name="connsiteX5" fmla="*/ 7587063 w 11120690"/>
              <a:gd name="connsiteY5" fmla="*/ 2552639 h 3264278"/>
              <a:gd name="connsiteX6" fmla="*/ 8763673 w 11120690"/>
              <a:gd name="connsiteY6" fmla="*/ 2962832 h 3264278"/>
              <a:gd name="connsiteX7" fmla="*/ 11069782 w 11120690"/>
              <a:gd name="connsiteY7" fmla="*/ 253756 h 3264278"/>
              <a:gd name="connsiteX8" fmla="*/ 10282714 w 11120690"/>
              <a:gd name="connsiteY8" fmla="*/ 2915620 h 3264278"/>
              <a:gd name="connsiteX0" fmla="*/ 0 w 10282714"/>
              <a:gd name="connsiteY0" fmla="*/ 1140447 h 3264278"/>
              <a:gd name="connsiteX1" fmla="*/ 1136073 w 10282714"/>
              <a:gd name="connsiteY1" fmla="*/ 59792 h 3264278"/>
              <a:gd name="connsiteX2" fmla="*/ 2494089 w 10282714"/>
              <a:gd name="connsiteY2" fmla="*/ 2914238 h 3264278"/>
              <a:gd name="connsiteX3" fmla="*/ 4851436 w 10282714"/>
              <a:gd name="connsiteY3" fmla="*/ 2594732 h 3264278"/>
              <a:gd name="connsiteX4" fmla="*/ 6538806 w 10282714"/>
              <a:gd name="connsiteY4" fmla="*/ 3264220 h 3264278"/>
              <a:gd name="connsiteX5" fmla="*/ 7587063 w 10282714"/>
              <a:gd name="connsiteY5" fmla="*/ 2552639 h 3264278"/>
              <a:gd name="connsiteX6" fmla="*/ 8763673 w 10282714"/>
              <a:gd name="connsiteY6" fmla="*/ 2962832 h 3264278"/>
              <a:gd name="connsiteX7" fmla="*/ 9589205 w 10282714"/>
              <a:gd name="connsiteY7" fmla="*/ 2853703 h 3264278"/>
              <a:gd name="connsiteX8" fmla="*/ 10282714 w 10282714"/>
              <a:gd name="connsiteY8" fmla="*/ 2915620 h 3264278"/>
              <a:gd name="connsiteX0" fmla="*/ 0 w 10282714"/>
              <a:gd name="connsiteY0" fmla="*/ 430013 h 2553844"/>
              <a:gd name="connsiteX1" fmla="*/ 1136073 w 10282714"/>
              <a:gd name="connsiteY1" fmla="*/ 188580 h 2553844"/>
              <a:gd name="connsiteX2" fmla="*/ 2494089 w 10282714"/>
              <a:gd name="connsiteY2" fmla="*/ 2203804 h 2553844"/>
              <a:gd name="connsiteX3" fmla="*/ 4851436 w 10282714"/>
              <a:gd name="connsiteY3" fmla="*/ 1884298 h 2553844"/>
              <a:gd name="connsiteX4" fmla="*/ 6538806 w 10282714"/>
              <a:gd name="connsiteY4" fmla="*/ 2553786 h 2553844"/>
              <a:gd name="connsiteX5" fmla="*/ 7587063 w 10282714"/>
              <a:gd name="connsiteY5" fmla="*/ 1842205 h 2553844"/>
              <a:gd name="connsiteX6" fmla="*/ 8763673 w 10282714"/>
              <a:gd name="connsiteY6" fmla="*/ 2252398 h 2553844"/>
              <a:gd name="connsiteX7" fmla="*/ 9589205 w 10282714"/>
              <a:gd name="connsiteY7" fmla="*/ 2143269 h 2553844"/>
              <a:gd name="connsiteX8" fmla="*/ 10282714 w 10282714"/>
              <a:gd name="connsiteY8" fmla="*/ 2205186 h 2553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2714" h="2553844">
                <a:moveTo>
                  <a:pt x="0" y="430013"/>
                </a:moveTo>
                <a:cubicBezTo>
                  <a:pt x="326736" y="-75678"/>
                  <a:pt x="720392" y="-107052"/>
                  <a:pt x="1136073" y="188580"/>
                </a:cubicBezTo>
                <a:cubicBezTo>
                  <a:pt x="1551755" y="484212"/>
                  <a:pt x="1874862" y="1921184"/>
                  <a:pt x="2494089" y="2203804"/>
                </a:cubicBezTo>
                <a:cubicBezTo>
                  <a:pt x="3113316" y="2486424"/>
                  <a:pt x="4177317" y="1825968"/>
                  <a:pt x="4851436" y="1884298"/>
                </a:cubicBezTo>
                <a:cubicBezTo>
                  <a:pt x="5525555" y="1942628"/>
                  <a:pt x="6082868" y="2560802"/>
                  <a:pt x="6538806" y="2553786"/>
                </a:cubicBezTo>
                <a:cubicBezTo>
                  <a:pt x="6994744" y="2546771"/>
                  <a:pt x="7216252" y="1892436"/>
                  <a:pt x="7587063" y="1842205"/>
                </a:cubicBezTo>
                <a:cubicBezTo>
                  <a:pt x="7957874" y="1791974"/>
                  <a:pt x="8429983" y="2202221"/>
                  <a:pt x="8763673" y="2252398"/>
                </a:cubicBezTo>
                <a:cubicBezTo>
                  <a:pt x="9097363" y="2302575"/>
                  <a:pt x="9277478" y="2134033"/>
                  <a:pt x="9589205" y="2143269"/>
                </a:cubicBezTo>
                <a:cubicBezTo>
                  <a:pt x="9900932" y="2152505"/>
                  <a:pt x="10154559" y="2195949"/>
                  <a:pt x="10282714" y="2205186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lus Sign 51">
            <a:extLst>
              <a:ext uri="{FF2B5EF4-FFF2-40B4-BE49-F238E27FC236}">
                <a16:creationId xmlns:a16="http://schemas.microsoft.com/office/drawing/2014/main" id="{977ADD32-571B-4CB5-95A9-31912F418CB3}"/>
              </a:ext>
            </a:extLst>
          </p:cNvPr>
          <p:cNvSpPr/>
          <p:nvPr/>
        </p:nvSpPr>
        <p:spPr>
          <a:xfrm>
            <a:off x="11803975" y="6354617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A picture containing text&#10;&#10;Description automatically generated">
            <a:extLst>
              <a:ext uri="{FF2B5EF4-FFF2-40B4-BE49-F238E27FC236}">
                <a16:creationId xmlns:a16="http://schemas.microsoft.com/office/drawing/2014/main" id="{D87695C8-AE47-4BE9-90DA-C9A928791F93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" t="3165" r="4302" b="3833"/>
          <a:stretch/>
        </p:blipFill>
        <p:spPr>
          <a:xfrm rot="1711355">
            <a:off x="9768890" y="5842426"/>
            <a:ext cx="4716915" cy="2827374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C6AFE52D-5618-4BF9-9041-A5B44B8A0AB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00216" y="5637629"/>
            <a:ext cx="459652" cy="353986"/>
            <a:chOff x="2541597" y="2540000"/>
            <a:chExt cx="138113" cy="106363"/>
          </a:xfrm>
        </p:grpSpPr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BCC5F2F9-FCD6-4EB1-BB8C-E86C4E81DC03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2541597" y="2540000"/>
              <a:ext cx="82550" cy="77788"/>
            </a:xfrm>
            <a:custGeom>
              <a:avLst/>
              <a:gdLst>
                <a:gd name="T0" fmla="*/ 161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3 w 281"/>
                <a:gd name="T11" fmla="*/ 0 h 222"/>
                <a:gd name="T12" fmla="*/ 173 w 281"/>
                <a:gd name="T13" fmla="*/ 24 h 222"/>
                <a:gd name="T14" fmla="*/ 192 w 281"/>
                <a:gd name="T15" fmla="*/ 28 h 222"/>
                <a:gd name="T16" fmla="*/ 188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7 w 281"/>
                <a:gd name="T27" fmla="*/ 2 h 222"/>
                <a:gd name="T28" fmla="*/ 2 w 281"/>
                <a:gd name="T29" fmla="*/ 0 h 222"/>
                <a:gd name="T30" fmla="*/ 2 w 281"/>
                <a:gd name="T31" fmla="*/ 24 h 222"/>
                <a:gd name="T32" fmla="*/ 38 w 281"/>
                <a:gd name="T33" fmla="*/ 24 h 222"/>
                <a:gd name="T34" fmla="*/ 116 w 281"/>
                <a:gd name="T35" fmla="*/ 115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3 h 222"/>
                <a:gd name="T54" fmla="*/ 185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1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1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7" y="1"/>
                    <a:pt x="173" y="0"/>
                  </a:cubicBezTo>
                  <a:lnTo>
                    <a:pt x="173" y="24"/>
                  </a:lnTo>
                  <a:cubicBezTo>
                    <a:pt x="180" y="24"/>
                    <a:pt x="186" y="25"/>
                    <a:pt x="192" y="28"/>
                  </a:cubicBezTo>
                  <a:cubicBezTo>
                    <a:pt x="190" y="31"/>
                    <a:pt x="190" y="32"/>
                    <a:pt x="188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2" y="0"/>
                  </a:cubicBezTo>
                  <a:lnTo>
                    <a:pt x="2" y="24"/>
                  </a:lnTo>
                  <a:lnTo>
                    <a:pt x="38" y="24"/>
                  </a:lnTo>
                  <a:lnTo>
                    <a:pt x="116" y="115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3"/>
                  </a:lnTo>
                  <a:lnTo>
                    <a:pt x="185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1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64A360AD-6D87-4CB6-B262-21917918B2E6}"/>
                </a:ext>
              </a:extLst>
            </p:cNvPr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2632085" y="2562225"/>
              <a:ext cx="47625" cy="84138"/>
            </a:xfrm>
            <a:custGeom>
              <a:avLst/>
              <a:gdLst>
                <a:gd name="T0" fmla="*/ 162 w 162"/>
                <a:gd name="T1" fmla="*/ 120 h 239"/>
                <a:gd name="T2" fmla="*/ 141 w 162"/>
                <a:gd name="T3" fmla="*/ 30 h 239"/>
                <a:gd name="T4" fmla="*/ 81 w 162"/>
                <a:gd name="T5" fmla="*/ 0 h 239"/>
                <a:gd name="T6" fmla="*/ 0 w 162"/>
                <a:gd name="T7" fmla="*/ 120 h 239"/>
                <a:gd name="T8" fmla="*/ 81 w 162"/>
                <a:gd name="T9" fmla="*/ 239 h 239"/>
                <a:gd name="T10" fmla="*/ 162 w 162"/>
                <a:gd name="T11" fmla="*/ 120 h 239"/>
                <a:gd name="T12" fmla="*/ 81 w 162"/>
                <a:gd name="T13" fmla="*/ 229 h 239"/>
                <a:gd name="T14" fmla="*/ 36 w 162"/>
                <a:gd name="T15" fmla="*/ 191 h 239"/>
                <a:gd name="T16" fmla="*/ 31 w 162"/>
                <a:gd name="T17" fmla="*/ 116 h 239"/>
                <a:gd name="T18" fmla="*/ 37 w 162"/>
                <a:gd name="T19" fmla="*/ 45 h 239"/>
                <a:gd name="T20" fmla="*/ 81 w 162"/>
                <a:gd name="T21" fmla="*/ 10 h 239"/>
                <a:gd name="T22" fmla="*/ 124 w 162"/>
                <a:gd name="T23" fmla="*/ 41 h 239"/>
                <a:gd name="T24" fmla="*/ 130 w 162"/>
                <a:gd name="T25" fmla="*/ 116 h 239"/>
                <a:gd name="T26" fmla="*/ 125 w 162"/>
                <a:gd name="T27" fmla="*/ 190 h 239"/>
                <a:gd name="T28" fmla="*/ 81 w 162"/>
                <a:gd name="T29" fmla="*/ 22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2" h="239">
                  <a:moveTo>
                    <a:pt x="162" y="120"/>
                  </a:moveTo>
                  <a:cubicBezTo>
                    <a:pt x="162" y="82"/>
                    <a:pt x="157" y="54"/>
                    <a:pt x="141" y="30"/>
                  </a:cubicBezTo>
                  <a:cubicBezTo>
                    <a:pt x="130" y="14"/>
                    <a:pt x="108" y="0"/>
                    <a:pt x="81" y="0"/>
                  </a:cubicBezTo>
                  <a:cubicBezTo>
                    <a:pt x="0" y="0"/>
                    <a:pt x="0" y="95"/>
                    <a:pt x="0" y="120"/>
                  </a:cubicBezTo>
                  <a:cubicBezTo>
                    <a:pt x="0" y="146"/>
                    <a:pt x="0" y="239"/>
                    <a:pt x="81" y="239"/>
                  </a:cubicBezTo>
                  <a:cubicBezTo>
                    <a:pt x="162" y="239"/>
                    <a:pt x="162" y="146"/>
                    <a:pt x="162" y="120"/>
                  </a:cubicBezTo>
                  <a:close/>
                  <a:moveTo>
                    <a:pt x="81" y="229"/>
                  </a:moveTo>
                  <a:cubicBezTo>
                    <a:pt x="65" y="229"/>
                    <a:pt x="43" y="220"/>
                    <a:pt x="36" y="191"/>
                  </a:cubicBezTo>
                  <a:cubicBezTo>
                    <a:pt x="31" y="170"/>
                    <a:pt x="31" y="142"/>
                    <a:pt x="31" y="116"/>
                  </a:cubicBezTo>
                  <a:cubicBezTo>
                    <a:pt x="31" y="90"/>
                    <a:pt x="31" y="64"/>
                    <a:pt x="37" y="45"/>
                  </a:cubicBezTo>
                  <a:cubicBezTo>
                    <a:pt x="44" y="17"/>
                    <a:pt x="66" y="10"/>
                    <a:pt x="81" y="10"/>
                  </a:cubicBezTo>
                  <a:cubicBezTo>
                    <a:pt x="99" y="10"/>
                    <a:pt x="118" y="21"/>
                    <a:pt x="124" y="41"/>
                  </a:cubicBezTo>
                  <a:cubicBezTo>
                    <a:pt x="129" y="60"/>
                    <a:pt x="130" y="85"/>
                    <a:pt x="130" y="116"/>
                  </a:cubicBezTo>
                  <a:cubicBezTo>
                    <a:pt x="130" y="142"/>
                    <a:pt x="130" y="168"/>
                    <a:pt x="125" y="190"/>
                  </a:cubicBezTo>
                  <a:cubicBezTo>
                    <a:pt x="118" y="221"/>
                    <a:pt x="95" y="229"/>
                    <a:pt x="81" y="22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2C22078-767B-4E9A-ABE4-75255EB6F52B}"/>
              </a:ext>
            </a:extLst>
          </p:cNvPr>
          <p:cNvSpPr txBox="1"/>
          <p:nvPr/>
        </p:nvSpPr>
        <p:spPr>
          <a:xfrm>
            <a:off x="14848408" y="6882985"/>
            <a:ext cx="2707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Noise * Large Scalar</a:t>
            </a:r>
          </a:p>
        </p:txBody>
      </p:sp>
      <p:sp>
        <p:nvSpPr>
          <p:cNvPr id="51" name="Freeform 16 1 2">
            <a:extLst>
              <a:ext uri="{FF2B5EF4-FFF2-40B4-BE49-F238E27FC236}">
                <a16:creationId xmlns:a16="http://schemas.microsoft.com/office/drawing/2014/main" id="{4006CCE6-F685-4532-9CD7-3D110115D4E2}"/>
              </a:ext>
            </a:extLst>
          </p:cNvPr>
          <p:cNvSpPr/>
          <p:nvPr/>
        </p:nvSpPr>
        <p:spPr>
          <a:xfrm>
            <a:off x="9578324" y="2028279"/>
            <a:ext cx="6526304" cy="1085363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03640 h 1103640"/>
              <a:gd name="connsiteX1" fmla="*/ 1136073 w 11637818"/>
              <a:gd name="connsiteY1" fmla="*/ 22985 h 1103640"/>
              <a:gd name="connsiteX2" fmla="*/ 2569486 w 11637818"/>
              <a:gd name="connsiteY2" fmla="*/ 360343 h 1103640"/>
              <a:gd name="connsiteX3" fmla="*/ 4475018 w 11637818"/>
              <a:gd name="connsiteY3" fmla="*/ 300076 h 1103640"/>
              <a:gd name="connsiteX4" fmla="*/ 5735782 w 11637818"/>
              <a:gd name="connsiteY4" fmla="*/ 216949 h 1103640"/>
              <a:gd name="connsiteX5" fmla="*/ 7536873 w 11637818"/>
              <a:gd name="connsiteY5" fmla="*/ 771131 h 1103640"/>
              <a:gd name="connsiteX6" fmla="*/ 9767454 w 11637818"/>
              <a:gd name="connsiteY6" fmla="*/ 189240 h 1103640"/>
              <a:gd name="connsiteX7" fmla="*/ 11069782 w 11637818"/>
              <a:gd name="connsiteY7" fmla="*/ 216949 h 1103640"/>
              <a:gd name="connsiteX8" fmla="*/ 11637818 w 11637818"/>
              <a:gd name="connsiteY8" fmla="*/ 244658 h 1103640"/>
              <a:gd name="connsiteX0" fmla="*/ 0 w 11637818"/>
              <a:gd name="connsiteY0" fmla="*/ 1239249 h 1239249"/>
              <a:gd name="connsiteX1" fmla="*/ 1136073 w 11637818"/>
              <a:gd name="connsiteY1" fmla="*/ 158594 h 1239249"/>
              <a:gd name="connsiteX2" fmla="*/ 2569486 w 11637818"/>
              <a:gd name="connsiteY2" fmla="*/ 495952 h 1239249"/>
              <a:gd name="connsiteX3" fmla="*/ 4475018 w 11637818"/>
              <a:gd name="connsiteY3" fmla="*/ 435685 h 1239249"/>
              <a:gd name="connsiteX4" fmla="*/ 5260198 w 11637818"/>
              <a:gd name="connsiteY4" fmla="*/ 9658 h 1239249"/>
              <a:gd name="connsiteX5" fmla="*/ 7536873 w 11637818"/>
              <a:gd name="connsiteY5" fmla="*/ 906740 h 1239249"/>
              <a:gd name="connsiteX6" fmla="*/ 9767454 w 11637818"/>
              <a:gd name="connsiteY6" fmla="*/ 324849 h 1239249"/>
              <a:gd name="connsiteX7" fmla="*/ 11069782 w 11637818"/>
              <a:gd name="connsiteY7" fmla="*/ 352558 h 1239249"/>
              <a:gd name="connsiteX8" fmla="*/ 11637818 w 11637818"/>
              <a:gd name="connsiteY8" fmla="*/ 380267 h 1239249"/>
              <a:gd name="connsiteX0" fmla="*/ 0 w 11637818"/>
              <a:gd name="connsiteY0" fmla="*/ 1243699 h 1243699"/>
              <a:gd name="connsiteX1" fmla="*/ 1136073 w 11637818"/>
              <a:gd name="connsiteY1" fmla="*/ 163044 h 1243699"/>
              <a:gd name="connsiteX2" fmla="*/ 2569486 w 11637818"/>
              <a:gd name="connsiteY2" fmla="*/ 500402 h 1243699"/>
              <a:gd name="connsiteX3" fmla="*/ 4244020 w 11637818"/>
              <a:gd name="connsiteY3" fmla="*/ 371555 h 1243699"/>
              <a:gd name="connsiteX4" fmla="*/ 5260198 w 11637818"/>
              <a:gd name="connsiteY4" fmla="*/ 14108 h 1243699"/>
              <a:gd name="connsiteX5" fmla="*/ 7536873 w 11637818"/>
              <a:gd name="connsiteY5" fmla="*/ 911190 h 1243699"/>
              <a:gd name="connsiteX6" fmla="*/ 9767454 w 11637818"/>
              <a:gd name="connsiteY6" fmla="*/ 329299 h 1243699"/>
              <a:gd name="connsiteX7" fmla="*/ 11069782 w 11637818"/>
              <a:gd name="connsiteY7" fmla="*/ 357008 h 1243699"/>
              <a:gd name="connsiteX8" fmla="*/ 11637818 w 11637818"/>
              <a:gd name="connsiteY8" fmla="*/ 384717 h 1243699"/>
              <a:gd name="connsiteX0" fmla="*/ 0 w 11637818"/>
              <a:gd name="connsiteY0" fmla="*/ 1243699 h 1243699"/>
              <a:gd name="connsiteX1" fmla="*/ 1367071 w 11637818"/>
              <a:gd name="connsiteY1" fmla="*/ 749784 h 1243699"/>
              <a:gd name="connsiteX2" fmla="*/ 2569486 w 11637818"/>
              <a:gd name="connsiteY2" fmla="*/ 500402 h 1243699"/>
              <a:gd name="connsiteX3" fmla="*/ 4244020 w 11637818"/>
              <a:gd name="connsiteY3" fmla="*/ 371555 h 1243699"/>
              <a:gd name="connsiteX4" fmla="*/ 5260198 w 11637818"/>
              <a:gd name="connsiteY4" fmla="*/ 14108 h 1243699"/>
              <a:gd name="connsiteX5" fmla="*/ 7536873 w 11637818"/>
              <a:gd name="connsiteY5" fmla="*/ 911190 h 1243699"/>
              <a:gd name="connsiteX6" fmla="*/ 9767454 w 11637818"/>
              <a:gd name="connsiteY6" fmla="*/ 329299 h 1243699"/>
              <a:gd name="connsiteX7" fmla="*/ 11069782 w 11637818"/>
              <a:gd name="connsiteY7" fmla="*/ 357008 h 1243699"/>
              <a:gd name="connsiteX8" fmla="*/ 11637818 w 11637818"/>
              <a:gd name="connsiteY8" fmla="*/ 384717 h 1243699"/>
              <a:gd name="connsiteX0" fmla="*/ 0 w 11637818"/>
              <a:gd name="connsiteY0" fmla="*/ 1242805 h 1242805"/>
              <a:gd name="connsiteX1" fmla="*/ 1367071 w 11637818"/>
              <a:gd name="connsiteY1" fmla="*/ 748890 h 1242805"/>
              <a:gd name="connsiteX2" fmla="*/ 2406429 w 11637818"/>
              <a:gd name="connsiteY2" fmla="*/ 316628 h 1242805"/>
              <a:gd name="connsiteX3" fmla="*/ 4244020 w 11637818"/>
              <a:gd name="connsiteY3" fmla="*/ 370661 h 1242805"/>
              <a:gd name="connsiteX4" fmla="*/ 5260198 w 11637818"/>
              <a:gd name="connsiteY4" fmla="*/ 13214 h 1242805"/>
              <a:gd name="connsiteX5" fmla="*/ 7536873 w 11637818"/>
              <a:gd name="connsiteY5" fmla="*/ 910296 h 1242805"/>
              <a:gd name="connsiteX6" fmla="*/ 9767454 w 11637818"/>
              <a:gd name="connsiteY6" fmla="*/ 328405 h 1242805"/>
              <a:gd name="connsiteX7" fmla="*/ 11069782 w 11637818"/>
              <a:gd name="connsiteY7" fmla="*/ 356114 h 1242805"/>
              <a:gd name="connsiteX8" fmla="*/ 11637818 w 11637818"/>
              <a:gd name="connsiteY8" fmla="*/ 383823 h 1242805"/>
              <a:gd name="connsiteX0" fmla="*/ 0 w 11637818"/>
              <a:gd name="connsiteY0" fmla="*/ 1231166 h 1231166"/>
              <a:gd name="connsiteX1" fmla="*/ 1367071 w 11637818"/>
              <a:gd name="connsiteY1" fmla="*/ 737251 h 1231166"/>
              <a:gd name="connsiteX2" fmla="*/ 2406429 w 11637818"/>
              <a:gd name="connsiteY2" fmla="*/ 304989 h 1231166"/>
              <a:gd name="connsiteX3" fmla="*/ 4203255 w 11637818"/>
              <a:gd name="connsiteY3" fmla="*/ 671442 h 1231166"/>
              <a:gd name="connsiteX4" fmla="*/ 5260198 w 11637818"/>
              <a:gd name="connsiteY4" fmla="*/ 1575 h 1231166"/>
              <a:gd name="connsiteX5" fmla="*/ 7536873 w 11637818"/>
              <a:gd name="connsiteY5" fmla="*/ 898657 h 1231166"/>
              <a:gd name="connsiteX6" fmla="*/ 9767454 w 11637818"/>
              <a:gd name="connsiteY6" fmla="*/ 316766 h 1231166"/>
              <a:gd name="connsiteX7" fmla="*/ 11069782 w 11637818"/>
              <a:gd name="connsiteY7" fmla="*/ 344475 h 1231166"/>
              <a:gd name="connsiteX8" fmla="*/ 11637818 w 11637818"/>
              <a:gd name="connsiteY8" fmla="*/ 372184 h 1231166"/>
              <a:gd name="connsiteX0" fmla="*/ 0 w 11637818"/>
              <a:gd name="connsiteY0" fmla="*/ 1229977 h 1229977"/>
              <a:gd name="connsiteX1" fmla="*/ 1367071 w 11637818"/>
              <a:gd name="connsiteY1" fmla="*/ 736062 h 1229977"/>
              <a:gd name="connsiteX2" fmla="*/ 2406429 w 11637818"/>
              <a:gd name="connsiteY2" fmla="*/ 303800 h 1229977"/>
              <a:gd name="connsiteX3" fmla="*/ 4203255 w 11637818"/>
              <a:gd name="connsiteY3" fmla="*/ 670253 h 1229977"/>
              <a:gd name="connsiteX4" fmla="*/ 5260198 w 11637818"/>
              <a:gd name="connsiteY4" fmla="*/ 386 h 1229977"/>
              <a:gd name="connsiteX5" fmla="*/ 7523285 w 11637818"/>
              <a:gd name="connsiteY5" fmla="*/ 569808 h 1229977"/>
              <a:gd name="connsiteX6" fmla="*/ 9767454 w 11637818"/>
              <a:gd name="connsiteY6" fmla="*/ 315577 h 1229977"/>
              <a:gd name="connsiteX7" fmla="*/ 11069782 w 11637818"/>
              <a:gd name="connsiteY7" fmla="*/ 343286 h 1229977"/>
              <a:gd name="connsiteX8" fmla="*/ 11637818 w 11637818"/>
              <a:gd name="connsiteY8" fmla="*/ 370995 h 1229977"/>
              <a:gd name="connsiteX0" fmla="*/ 0 w 11637818"/>
              <a:gd name="connsiteY0" fmla="*/ 1229977 h 1229977"/>
              <a:gd name="connsiteX1" fmla="*/ 1367071 w 11637818"/>
              <a:gd name="connsiteY1" fmla="*/ 736062 h 1229977"/>
              <a:gd name="connsiteX2" fmla="*/ 2406429 w 11637818"/>
              <a:gd name="connsiteY2" fmla="*/ 303800 h 1229977"/>
              <a:gd name="connsiteX3" fmla="*/ 4203255 w 11637818"/>
              <a:gd name="connsiteY3" fmla="*/ 670253 h 1229977"/>
              <a:gd name="connsiteX4" fmla="*/ 5260198 w 11637818"/>
              <a:gd name="connsiteY4" fmla="*/ 386 h 1229977"/>
              <a:gd name="connsiteX5" fmla="*/ 7523285 w 11637818"/>
              <a:gd name="connsiteY5" fmla="*/ 569808 h 1229977"/>
              <a:gd name="connsiteX6" fmla="*/ 9767454 w 11637818"/>
              <a:gd name="connsiteY6" fmla="*/ 315577 h 1229977"/>
              <a:gd name="connsiteX7" fmla="*/ 11110547 w 11637818"/>
              <a:gd name="connsiteY7" fmla="*/ 145166 h 1229977"/>
              <a:gd name="connsiteX8" fmla="*/ 11637818 w 11637818"/>
              <a:gd name="connsiteY8" fmla="*/ 370995 h 1229977"/>
              <a:gd name="connsiteX0" fmla="*/ 0 w 11637818"/>
              <a:gd name="connsiteY0" fmla="*/ 1085363 h 1085363"/>
              <a:gd name="connsiteX1" fmla="*/ 1367071 w 11637818"/>
              <a:gd name="connsiteY1" fmla="*/ 591448 h 1085363"/>
              <a:gd name="connsiteX2" fmla="*/ 2406429 w 11637818"/>
              <a:gd name="connsiteY2" fmla="*/ 159186 h 1085363"/>
              <a:gd name="connsiteX3" fmla="*/ 4203255 w 11637818"/>
              <a:gd name="connsiteY3" fmla="*/ 525639 h 1085363"/>
              <a:gd name="connsiteX4" fmla="*/ 6085805 w 11637818"/>
              <a:gd name="connsiteY4" fmla="*/ 226162 h 1085363"/>
              <a:gd name="connsiteX5" fmla="*/ 7523285 w 11637818"/>
              <a:gd name="connsiteY5" fmla="*/ 425194 h 1085363"/>
              <a:gd name="connsiteX6" fmla="*/ 9767454 w 11637818"/>
              <a:gd name="connsiteY6" fmla="*/ 170963 h 1085363"/>
              <a:gd name="connsiteX7" fmla="*/ 11110547 w 11637818"/>
              <a:gd name="connsiteY7" fmla="*/ 552 h 1085363"/>
              <a:gd name="connsiteX8" fmla="*/ 11637818 w 11637818"/>
              <a:gd name="connsiteY8" fmla="*/ 226381 h 108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37818" h="1085363">
                <a:moveTo>
                  <a:pt x="0" y="1085363"/>
                </a:moveTo>
                <a:cubicBezTo>
                  <a:pt x="326736" y="579672"/>
                  <a:pt x="966000" y="745811"/>
                  <a:pt x="1367071" y="591448"/>
                </a:cubicBezTo>
                <a:cubicBezTo>
                  <a:pt x="1768142" y="437085"/>
                  <a:pt x="1933732" y="170154"/>
                  <a:pt x="2406429" y="159186"/>
                </a:cubicBezTo>
                <a:cubicBezTo>
                  <a:pt x="2879126" y="148218"/>
                  <a:pt x="3590026" y="514476"/>
                  <a:pt x="4203255" y="525639"/>
                </a:cubicBezTo>
                <a:cubicBezTo>
                  <a:pt x="4816484" y="536802"/>
                  <a:pt x="5532467" y="242903"/>
                  <a:pt x="6085805" y="226162"/>
                </a:cubicBezTo>
                <a:cubicBezTo>
                  <a:pt x="6639143" y="209421"/>
                  <a:pt x="6909677" y="434394"/>
                  <a:pt x="7523285" y="425194"/>
                </a:cubicBezTo>
                <a:cubicBezTo>
                  <a:pt x="8136893" y="415994"/>
                  <a:pt x="9169577" y="241737"/>
                  <a:pt x="9767454" y="170963"/>
                </a:cubicBezTo>
                <a:cubicBezTo>
                  <a:pt x="10365331" y="100189"/>
                  <a:pt x="10798820" y="-8684"/>
                  <a:pt x="11110547" y="552"/>
                </a:cubicBezTo>
                <a:cubicBezTo>
                  <a:pt x="11422274" y="9788"/>
                  <a:pt x="11509663" y="217144"/>
                  <a:pt x="11637818" y="22638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104D099-A334-40CF-8A41-11E01EED58B9}"/>
              </a:ext>
            </a:extLst>
          </p:cNvPr>
          <p:cNvGrpSpPr/>
          <p:nvPr/>
        </p:nvGrpSpPr>
        <p:grpSpPr>
          <a:xfrm>
            <a:off x="11963535" y="2693576"/>
            <a:ext cx="621162" cy="684501"/>
            <a:chOff x="11963535" y="2693576"/>
            <a:chExt cx="621162" cy="684501"/>
          </a:xfrm>
        </p:grpSpPr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D89B1E31-70B0-4107-B04C-863D0977EE5E}"/>
                </a:ext>
              </a:extLst>
            </p:cNvPr>
            <p:cNvSpPr/>
            <p:nvPr/>
          </p:nvSpPr>
          <p:spPr>
            <a:xfrm rot="5400000" flipV="1">
              <a:off x="12075743" y="2869124"/>
              <a:ext cx="684501" cy="333406"/>
            </a:xfrm>
            <a:prstGeom prst="rightArrow">
              <a:avLst>
                <a:gd name="adj1" fmla="val 50000"/>
                <a:gd name="adj2" fmla="val 6709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D7913FA2-D231-40A4-8D99-CE77697CFE21}"/>
                </a:ext>
              </a:extLst>
            </p:cNvPr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>
            <a:xfrm>
              <a:off x="11963535" y="2801146"/>
              <a:ext cx="292101" cy="242888"/>
              <a:chOff x="11642745" y="2835276"/>
              <a:chExt cx="292101" cy="242888"/>
            </a:xfrm>
          </p:grpSpPr>
          <p:sp>
            <p:nvSpPr>
              <p:cNvPr id="196" name="Freeform 48">
                <a:extLst>
                  <a:ext uri="{FF2B5EF4-FFF2-40B4-BE49-F238E27FC236}">
                    <a16:creationId xmlns:a16="http://schemas.microsoft.com/office/drawing/2014/main" id="{815CE57E-D3B2-4B2C-BA64-A0F619C79B99}"/>
                  </a:ext>
                </a:extLst>
              </p:cNvPr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1642745" y="2835276"/>
                <a:ext cx="114300" cy="242888"/>
              </a:xfrm>
              <a:custGeom>
                <a:avLst/>
                <a:gdLst>
                  <a:gd name="T0" fmla="*/ 111 w 205"/>
                  <a:gd name="T1" fmla="*/ 137 h 361"/>
                  <a:gd name="T2" fmla="*/ 0 w 205"/>
                  <a:gd name="T3" fmla="*/ 277 h 361"/>
                  <a:gd name="T4" fmla="*/ 79 w 205"/>
                  <a:gd name="T5" fmla="*/ 361 h 361"/>
                  <a:gd name="T6" fmla="*/ 179 w 205"/>
                  <a:gd name="T7" fmla="*/ 214 h 361"/>
                  <a:gd name="T8" fmla="*/ 142 w 205"/>
                  <a:gd name="T9" fmla="*/ 121 h 361"/>
                  <a:gd name="T10" fmla="*/ 94 w 205"/>
                  <a:gd name="T11" fmla="*/ 39 h 361"/>
                  <a:gd name="T12" fmla="*/ 122 w 205"/>
                  <a:gd name="T13" fmla="*/ 16 h 361"/>
                  <a:gd name="T14" fmla="*/ 157 w 205"/>
                  <a:gd name="T15" fmla="*/ 30 h 361"/>
                  <a:gd name="T16" fmla="*/ 185 w 205"/>
                  <a:gd name="T17" fmla="*/ 42 h 361"/>
                  <a:gd name="T18" fmla="*/ 205 w 205"/>
                  <a:gd name="T19" fmla="*/ 22 h 361"/>
                  <a:gd name="T20" fmla="*/ 179 w 205"/>
                  <a:gd name="T21" fmla="*/ 6 h 361"/>
                  <a:gd name="T22" fmla="*/ 138 w 205"/>
                  <a:gd name="T23" fmla="*/ 0 h 361"/>
                  <a:gd name="T24" fmla="*/ 81 w 205"/>
                  <a:gd name="T25" fmla="*/ 52 h 361"/>
                  <a:gd name="T26" fmla="*/ 111 w 205"/>
                  <a:gd name="T27" fmla="*/ 137 h 361"/>
                  <a:gd name="T28" fmla="*/ 117 w 205"/>
                  <a:gd name="T29" fmla="*/ 148 h 361"/>
                  <a:gd name="T30" fmla="*/ 144 w 205"/>
                  <a:gd name="T31" fmla="*/ 234 h 361"/>
                  <a:gd name="T32" fmla="*/ 79 w 205"/>
                  <a:gd name="T33" fmla="*/ 350 h 361"/>
                  <a:gd name="T34" fmla="*/ 31 w 205"/>
                  <a:gd name="T35" fmla="*/ 291 h 361"/>
                  <a:gd name="T36" fmla="*/ 117 w 205"/>
                  <a:gd name="T37" fmla="*/ 14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361">
                    <a:moveTo>
                      <a:pt x="111" y="137"/>
                    </a:moveTo>
                    <a:cubicBezTo>
                      <a:pt x="48" y="152"/>
                      <a:pt x="0" y="217"/>
                      <a:pt x="0" y="277"/>
                    </a:cubicBezTo>
                    <a:cubicBezTo>
                      <a:pt x="0" y="325"/>
                      <a:pt x="32" y="361"/>
                      <a:pt x="79" y="361"/>
                    </a:cubicBezTo>
                    <a:cubicBezTo>
                      <a:pt x="137" y="361"/>
                      <a:pt x="179" y="282"/>
                      <a:pt x="179" y="214"/>
                    </a:cubicBezTo>
                    <a:cubicBezTo>
                      <a:pt x="179" y="168"/>
                      <a:pt x="159" y="143"/>
                      <a:pt x="142" y="121"/>
                    </a:cubicBezTo>
                    <a:cubicBezTo>
                      <a:pt x="124" y="98"/>
                      <a:pt x="94" y="61"/>
                      <a:pt x="94" y="39"/>
                    </a:cubicBezTo>
                    <a:cubicBezTo>
                      <a:pt x="94" y="28"/>
                      <a:pt x="104" y="16"/>
                      <a:pt x="122" y="16"/>
                    </a:cubicBezTo>
                    <a:cubicBezTo>
                      <a:pt x="137" y="16"/>
                      <a:pt x="147" y="23"/>
                      <a:pt x="157" y="30"/>
                    </a:cubicBezTo>
                    <a:cubicBezTo>
                      <a:pt x="167" y="36"/>
                      <a:pt x="177" y="42"/>
                      <a:pt x="185" y="42"/>
                    </a:cubicBezTo>
                    <a:cubicBezTo>
                      <a:pt x="197" y="42"/>
                      <a:pt x="205" y="30"/>
                      <a:pt x="205" y="22"/>
                    </a:cubicBezTo>
                    <a:cubicBezTo>
                      <a:pt x="205" y="11"/>
                      <a:pt x="197" y="10"/>
                      <a:pt x="179" y="6"/>
                    </a:cubicBezTo>
                    <a:cubicBezTo>
                      <a:pt x="153" y="0"/>
                      <a:pt x="146" y="0"/>
                      <a:pt x="138" y="0"/>
                    </a:cubicBezTo>
                    <a:cubicBezTo>
                      <a:pt x="99" y="0"/>
                      <a:pt x="81" y="22"/>
                      <a:pt x="81" y="52"/>
                    </a:cubicBezTo>
                    <a:cubicBezTo>
                      <a:pt x="81" y="78"/>
                      <a:pt x="95" y="106"/>
                      <a:pt x="111" y="137"/>
                    </a:cubicBezTo>
                    <a:close/>
                    <a:moveTo>
                      <a:pt x="117" y="148"/>
                    </a:moveTo>
                    <a:cubicBezTo>
                      <a:pt x="129" y="171"/>
                      <a:pt x="144" y="198"/>
                      <a:pt x="144" y="234"/>
                    </a:cubicBezTo>
                    <a:cubicBezTo>
                      <a:pt x="144" y="266"/>
                      <a:pt x="125" y="350"/>
                      <a:pt x="79" y="350"/>
                    </a:cubicBezTo>
                    <a:cubicBezTo>
                      <a:pt x="51" y="350"/>
                      <a:pt x="31" y="329"/>
                      <a:pt x="31" y="291"/>
                    </a:cubicBezTo>
                    <a:cubicBezTo>
                      <a:pt x="31" y="259"/>
                      <a:pt x="49" y="166"/>
                      <a:pt x="117" y="14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49">
                <a:extLst>
                  <a:ext uri="{FF2B5EF4-FFF2-40B4-BE49-F238E27FC236}">
                    <a16:creationId xmlns:a16="http://schemas.microsoft.com/office/drawing/2014/main" id="{B5572AAD-9715-4408-B0C7-C3905F6462BC}"/>
                  </a:ext>
                </a:extLst>
              </p:cNvPr>
              <p:cNvSpPr>
                <a:spLocks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1777683" y="2922589"/>
                <a:ext cx="157163" cy="153988"/>
              </a:xfrm>
              <a:custGeom>
                <a:avLst/>
                <a:gdLst>
                  <a:gd name="T0" fmla="*/ 196 w 284"/>
                  <a:gd name="T1" fmla="*/ 189 h 228"/>
                  <a:gd name="T2" fmla="*/ 196 w 284"/>
                  <a:gd name="T3" fmla="*/ 228 h 228"/>
                  <a:gd name="T4" fmla="*/ 284 w 284"/>
                  <a:gd name="T5" fmla="*/ 225 h 228"/>
                  <a:gd name="T6" fmla="*/ 284 w 284"/>
                  <a:gd name="T7" fmla="*/ 201 h 228"/>
                  <a:gd name="T8" fmla="*/ 250 w 284"/>
                  <a:gd name="T9" fmla="*/ 182 h 228"/>
                  <a:gd name="T10" fmla="*/ 250 w 284"/>
                  <a:gd name="T11" fmla="*/ 0 h 228"/>
                  <a:gd name="T12" fmla="*/ 159 w 284"/>
                  <a:gd name="T13" fmla="*/ 4 h 228"/>
                  <a:gd name="T14" fmla="*/ 159 w 284"/>
                  <a:gd name="T15" fmla="*/ 28 h 228"/>
                  <a:gd name="T16" fmla="*/ 193 w 284"/>
                  <a:gd name="T17" fmla="*/ 47 h 228"/>
                  <a:gd name="T18" fmla="*/ 193 w 284"/>
                  <a:gd name="T19" fmla="*/ 142 h 228"/>
                  <a:gd name="T20" fmla="*/ 131 w 284"/>
                  <a:gd name="T21" fmla="*/ 210 h 228"/>
                  <a:gd name="T22" fmla="*/ 91 w 284"/>
                  <a:gd name="T23" fmla="*/ 170 h 228"/>
                  <a:gd name="T24" fmla="*/ 91 w 284"/>
                  <a:gd name="T25" fmla="*/ 0 h 228"/>
                  <a:gd name="T26" fmla="*/ 0 w 284"/>
                  <a:gd name="T27" fmla="*/ 4 h 228"/>
                  <a:gd name="T28" fmla="*/ 0 w 284"/>
                  <a:gd name="T29" fmla="*/ 28 h 228"/>
                  <a:gd name="T30" fmla="*/ 34 w 284"/>
                  <a:gd name="T31" fmla="*/ 47 h 228"/>
                  <a:gd name="T32" fmla="*/ 34 w 284"/>
                  <a:gd name="T33" fmla="*/ 163 h 228"/>
                  <a:gd name="T34" fmla="*/ 124 w 284"/>
                  <a:gd name="T35" fmla="*/ 228 h 228"/>
                  <a:gd name="T36" fmla="*/ 196 w 284"/>
                  <a:gd name="T37" fmla="*/ 18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4" h="228">
                    <a:moveTo>
                      <a:pt x="196" y="189"/>
                    </a:moveTo>
                    <a:lnTo>
                      <a:pt x="196" y="228"/>
                    </a:lnTo>
                    <a:lnTo>
                      <a:pt x="284" y="225"/>
                    </a:lnTo>
                    <a:lnTo>
                      <a:pt x="284" y="201"/>
                    </a:lnTo>
                    <a:cubicBezTo>
                      <a:pt x="253" y="201"/>
                      <a:pt x="250" y="201"/>
                      <a:pt x="250" y="182"/>
                    </a:cubicBezTo>
                    <a:lnTo>
                      <a:pt x="250" y="0"/>
                    </a:lnTo>
                    <a:lnTo>
                      <a:pt x="159" y="4"/>
                    </a:lnTo>
                    <a:lnTo>
                      <a:pt x="159" y="28"/>
                    </a:lnTo>
                    <a:cubicBezTo>
                      <a:pt x="190" y="28"/>
                      <a:pt x="193" y="28"/>
                      <a:pt x="193" y="47"/>
                    </a:cubicBezTo>
                    <a:lnTo>
                      <a:pt x="193" y="142"/>
                    </a:lnTo>
                    <a:cubicBezTo>
                      <a:pt x="193" y="183"/>
                      <a:pt x="168" y="210"/>
                      <a:pt x="131" y="210"/>
                    </a:cubicBezTo>
                    <a:cubicBezTo>
                      <a:pt x="93" y="210"/>
                      <a:pt x="91" y="197"/>
                      <a:pt x="91" y="170"/>
                    </a:cubicBezTo>
                    <a:lnTo>
                      <a:pt x="91" y="0"/>
                    </a:lnTo>
                    <a:lnTo>
                      <a:pt x="0" y="4"/>
                    </a:lnTo>
                    <a:lnTo>
                      <a:pt x="0" y="28"/>
                    </a:lnTo>
                    <a:cubicBezTo>
                      <a:pt x="31" y="28"/>
                      <a:pt x="34" y="28"/>
                      <a:pt x="34" y="47"/>
                    </a:cubicBezTo>
                    <a:lnTo>
                      <a:pt x="34" y="163"/>
                    </a:lnTo>
                    <a:cubicBezTo>
                      <a:pt x="34" y="217"/>
                      <a:pt x="75" y="228"/>
                      <a:pt x="124" y="228"/>
                    </a:cubicBezTo>
                    <a:cubicBezTo>
                      <a:pt x="137" y="228"/>
                      <a:pt x="173" y="228"/>
                      <a:pt x="196" y="18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6685539A-37DC-4338-9812-F0B7C8279BC5}"/>
              </a:ext>
            </a:extLst>
          </p:cNvPr>
          <p:cNvGrpSpPr/>
          <p:nvPr/>
        </p:nvGrpSpPr>
        <p:grpSpPr>
          <a:xfrm>
            <a:off x="11952421" y="3796130"/>
            <a:ext cx="572577" cy="746286"/>
            <a:chOff x="11952421" y="3796130"/>
            <a:chExt cx="572577" cy="746286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93462ED-A1A5-4348-8930-54D9CC2E4EAE}"/>
                </a:ext>
              </a:extLst>
            </p:cNvPr>
            <p:cNvGrpSpPr/>
            <p:nvPr/>
          </p:nvGrpSpPr>
          <p:grpSpPr>
            <a:xfrm>
              <a:off x="12310983" y="3796130"/>
              <a:ext cx="214015" cy="746286"/>
              <a:chOff x="9862217" y="7523966"/>
              <a:chExt cx="214015" cy="746286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45FE5F0-DA9B-48A0-B453-6C619599A9E9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1"/>
                </p:custDataLst>
              </p:nvPr>
            </p:nvGrpSpPr>
            <p:grpSpPr>
              <a:xfrm rot="16200000">
                <a:off x="9806975" y="7651241"/>
                <a:ext cx="309414" cy="54864"/>
                <a:chOff x="4225920" y="7627938"/>
                <a:chExt cx="387350" cy="730250"/>
              </a:xfrm>
            </p:grpSpPr>
            <p:sp>
              <p:nvSpPr>
                <p:cNvPr id="83" name="Oval 1325 2">
                  <a:extLst>
                    <a:ext uri="{FF2B5EF4-FFF2-40B4-BE49-F238E27FC236}">
                      <a16:creationId xmlns:a16="http://schemas.microsoft.com/office/drawing/2014/main" id="{F0CB648E-3828-4FF6-8518-39C564B477A4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4225920" y="7627938"/>
                  <a:ext cx="41275" cy="730250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326 2">
                  <a:extLst>
                    <a:ext uri="{FF2B5EF4-FFF2-40B4-BE49-F238E27FC236}">
                      <a16:creationId xmlns:a16="http://schemas.microsoft.com/office/drawing/2014/main" id="{A581495B-E02D-4EE6-946D-CDA954765BC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4398958" y="7627938"/>
                  <a:ext cx="41275" cy="730250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Oval 1327 2">
                  <a:extLst>
                    <a:ext uri="{FF2B5EF4-FFF2-40B4-BE49-F238E27FC236}">
                      <a16:creationId xmlns:a16="http://schemas.microsoft.com/office/drawing/2014/main" id="{20379884-5DD1-4C53-94BE-B9B8BB69749A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4571995" y="7627938"/>
                  <a:ext cx="41275" cy="730250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2" name="Arrow: Right 81">
                <a:extLst>
                  <a:ext uri="{FF2B5EF4-FFF2-40B4-BE49-F238E27FC236}">
                    <a16:creationId xmlns:a16="http://schemas.microsoft.com/office/drawing/2014/main" id="{074C2D95-21C0-4404-91DB-F6AF1B7441CD}"/>
                  </a:ext>
                </a:extLst>
              </p:cNvPr>
              <p:cNvSpPr/>
              <p:nvPr/>
            </p:nvSpPr>
            <p:spPr>
              <a:xfrm rot="5400000" flipV="1">
                <a:off x="9778200" y="7972219"/>
                <a:ext cx="382050" cy="214015"/>
              </a:xfrm>
              <a:prstGeom prst="rightArrow">
                <a:avLst>
                  <a:gd name="adj1" fmla="val 50000"/>
                  <a:gd name="adj2" fmla="val 6709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FCC2B9BE-A4A6-4F5F-B035-2515ECED6448}"/>
                </a:ext>
              </a:extLst>
            </p:cNvPr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>
            <a:xfrm>
              <a:off x="11952421" y="4017328"/>
              <a:ext cx="292101" cy="242888"/>
              <a:chOff x="11955442" y="4089401"/>
              <a:chExt cx="292101" cy="242888"/>
            </a:xfrm>
          </p:grpSpPr>
          <p:sp>
            <p:nvSpPr>
              <p:cNvPr id="177" name="Freeform 40 1">
                <a:extLst>
                  <a:ext uri="{FF2B5EF4-FFF2-40B4-BE49-F238E27FC236}">
                    <a16:creationId xmlns:a16="http://schemas.microsoft.com/office/drawing/2014/main" id="{2EF063B5-B280-4DE8-AA97-4B14B8E2A74D}"/>
                  </a:ext>
                </a:extLst>
              </p:cNvPr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955442" y="4089401"/>
                <a:ext cx="114300" cy="242888"/>
              </a:xfrm>
              <a:custGeom>
                <a:avLst/>
                <a:gdLst>
                  <a:gd name="T0" fmla="*/ 111 w 205"/>
                  <a:gd name="T1" fmla="*/ 137 h 361"/>
                  <a:gd name="T2" fmla="*/ 0 w 205"/>
                  <a:gd name="T3" fmla="*/ 277 h 361"/>
                  <a:gd name="T4" fmla="*/ 79 w 205"/>
                  <a:gd name="T5" fmla="*/ 361 h 361"/>
                  <a:gd name="T6" fmla="*/ 179 w 205"/>
                  <a:gd name="T7" fmla="*/ 214 h 361"/>
                  <a:gd name="T8" fmla="*/ 142 w 205"/>
                  <a:gd name="T9" fmla="*/ 121 h 361"/>
                  <a:gd name="T10" fmla="*/ 94 w 205"/>
                  <a:gd name="T11" fmla="*/ 39 h 361"/>
                  <a:gd name="T12" fmla="*/ 122 w 205"/>
                  <a:gd name="T13" fmla="*/ 16 h 361"/>
                  <a:gd name="T14" fmla="*/ 157 w 205"/>
                  <a:gd name="T15" fmla="*/ 30 h 361"/>
                  <a:gd name="T16" fmla="*/ 185 w 205"/>
                  <a:gd name="T17" fmla="*/ 42 h 361"/>
                  <a:gd name="T18" fmla="*/ 205 w 205"/>
                  <a:gd name="T19" fmla="*/ 22 h 361"/>
                  <a:gd name="T20" fmla="*/ 179 w 205"/>
                  <a:gd name="T21" fmla="*/ 6 h 361"/>
                  <a:gd name="T22" fmla="*/ 138 w 205"/>
                  <a:gd name="T23" fmla="*/ 0 h 361"/>
                  <a:gd name="T24" fmla="*/ 81 w 205"/>
                  <a:gd name="T25" fmla="*/ 52 h 361"/>
                  <a:gd name="T26" fmla="*/ 111 w 205"/>
                  <a:gd name="T27" fmla="*/ 137 h 361"/>
                  <a:gd name="T28" fmla="*/ 117 w 205"/>
                  <a:gd name="T29" fmla="*/ 148 h 361"/>
                  <a:gd name="T30" fmla="*/ 144 w 205"/>
                  <a:gd name="T31" fmla="*/ 234 h 361"/>
                  <a:gd name="T32" fmla="*/ 79 w 205"/>
                  <a:gd name="T33" fmla="*/ 350 h 361"/>
                  <a:gd name="T34" fmla="*/ 31 w 205"/>
                  <a:gd name="T35" fmla="*/ 291 h 361"/>
                  <a:gd name="T36" fmla="*/ 117 w 205"/>
                  <a:gd name="T37" fmla="*/ 14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361">
                    <a:moveTo>
                      <a:pt x="111" y="137"/>
                    </a:moveTo>
                    <a:cubicBezTo>
                      <a:pt x="48" y="152"/>
                      <a:pt x="0" y="217"/>
                      <a:pt x="0" y="277"/>
                    </a:cubicBezTo>
                    <a:cubicBezTo>
                      <a:pt x="0" y="325"/>
                      <a:pt x="32" y="361"/>
                      <a:pt x="79" y="361"/>
                    </a:cubicBezTo>
                    <a:cubicBezTo>
                      <a:pt x="137" y="361"/>
                      <a:pt x="179" y="282"/>
                      <a:pt x="179" y="214"/>
                    </a:cubicBezTo>
                    <a:cubicBezTo>
                      <a:pt x="179" y="168"/>
                      <a:pt x="159" y="143"/>
                      <a:pt x="142" y="121"/>
                    </a:cubicBezTo>
                    <a:cubicBezTo>
                      <a:pt x="124" y="98"/>
                      <a:pt x="94" y="61"/>
                      <a:pt x="94" y="39"/>
                    </a:cubicBezTo>
                    <a:cubicBezTo>
                      <a:pt x="94" y="28"/>
                      <a:pt x="104" y="16"/>
                      <a:pt x="122" y="16"/>
                    </a:cubicBezTo>
                    <a:cubicBezTo>
                      <a:pt x="137" y="16"/>
                      <a:pt x="147" y="23"/>
                      <a:pt x="157" y="30"/>
                    </a:cubicBezTo>
                    <a:cubicBezTo>
                      <a:pt x="167" y="36"/>
                      <a:pt x="177" y="42"/>
                      <a:pt x="185" y="42"/>
                    </a:cubicBezTo>
                    <a:cubicBezTo>
                      <a:pt x="197" y="42"/>
                      <a:pt x="205" y="30"/>
                      <a:pt x="205" y="22"/>
                    </a:cubicBezTo>
                    <a:cubicBezTo>
                      <a:pt x="205" y="11"/>
                      <a:pt x="197" y="10"/>
                      <a:pt x="179" y="6"/>
                    </a:cubicBezTo>
                    <a:cubicBezTo>
                      <a:pt x="153" y="0"/>
                      <a:pt x="146" y="0"/>
                      <a:pt x="138" y="0"/>
                    </a:cubicBezTo>
                    <a:cubicBezTo>
                      <a:pt x="99" y="0"/>
                      <a:pt x="81" y="22"/>
                      <a:pt x="81" y="52"/>
                    </a:cubicBezTo>
                    <a:cubicBezTo>
                      <a:pt x="81" y="78"/>
                      <a:pt x="95" y="106"/>
                      <a:pt x="111" y="137"/>
                    </a:cubicBezTo>
                    <a:close/>
                    <a:moveTo>
                      <a:pt x="117" y="148"/>
                    </a:moveTo>
                    <a:cubicBezTo>
                      <a:pt x="129" y="171"/>
                      <a:pt x="144" y="198"/>
                      <a:pt x="144" y="234"/>
                    </a:cubicBezTo>
                    <a:cubicBezTo>
                      <a:pt x="144" y="266"/>
                      <a:pt x="125" y="350"/>
                      <a:pt x="79" y="350"/>
                    </a:cubicBezTo>
                    <a:cubicBezTo>
                      <a:pt x="51" y="350"/>
                      <a:pt x="31" y="329"/>
                      <a:pt x="31" y="291"/>
                    </a:cubicBezTo>
                    <a:cubicBezTo>
                      <a:pt x="31" y="259"/>
                      <a:pt x="49" y="166"/>
                      <a:pt x="117" y="14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41 1">
                <a:extLst>
                  <a:ext uri="{FF2B5EF4-FFF2-40B4-BE49-F238E27FC236}">
                    <a16:creationId xmlns:a16="http://schemas.microsoft.com/office/drawing/2014/main" id="{8C9F609C-886E-4A50-8DEA-7F9353C544FE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090380" y="4176714"/>
                <a:ext cx="157163" cy="153988"/>
              </a:xfrm>
              <a:custGeom>
                <a:avLst/>
                <a:gdLst>
                  <a:gd name="T0" fmla="*/ 196 w 284"/>
                  <a:gd name="T1" fmla="*/ 189 h 228"/>
                  <a:gd name="T2" fmla="*/ 196 w 284"/>
                  <a:gd name="T3" fmla="*/ 228 h 228"/>
                  <a:gd name="T4" fmla="*/ 284 w 284"/>
                  <a:gd name="T5" fmla="*/ 225 h 228"/>
                  <a:gd name="T6" fmla="*/ 284 w 284"/>
                  <a:gd name="T7" fmla="*/ 201 h 228"/>
                  <a:gd name="T8" fmla="*/ 250 w 284"/>
                  <a:gd name="T9" fmla="*/ 182 h 228"/>
                  <a:gd name="T10" fmla="*/ 250 w 284"/>
                  <a:gd name="T11" fmla="*/ 0 h 228"/>
                  <a:gd name="T12" fmla="*/ 159 w 284"/>
                  <a:gd name="T13" fmla="*/ 4 h 228"/>
                  <a:gd name="T14" fmla="*/ 159 w 284"/>
                  <a:gd name="T15" fmla="*/ 28 h 228"/>
                  <a:gd name="T16" fmla="*/ 193 w 284"/>
                  <a:gd name="T17" fmla="*/ 47 h 228"/>
                  <a:gd name="T18" fmla="*/ 193 w 284"/>
                  <a:gd name="T19" fmla="*/ 142 h 228"/>
                  <a:gd name="T20" fmla="*/ 131 w 284"/>
                  <a:gd name="T21" fmla="*/ 210 h 228"/>
                  <a:gd name="T22" fmla="*/ 91 w 284"/>
                  <a:gd name="T23" fmla="*/ 170 h 228"/>
                  <a:gd name="T24" fmla="*/ 91 w 284"/>
                  <a:gd name="T25" fmla="*/ 0 h 228"/>
                  <a:gd name="T26" fmla="*/ 0 w 284"/>
                  <a:gd name="T27" fmla="*/ 4 h 228"/>
                  <a:gd name="T28" fmla="*/ 0 w 284"/>
                  <a:gd name="T29" fmla="*/ 28 h 228"/>
                  <a:gd name="T30" fmla="*/ 34 w 284"/>
                  <a:gd name="T31" fmla="*/ 47 h 228"/>
                  <a:gd name="T32" fmla="*/ 34 w 284"/>
                  <a:gd name="T33" fmla="*/ 163 h 228"/>
                  <a:gd name="T34" fmla="*/ 124 w 284"/>
                  <a:gd name="T35" fmla="*/ 228 h 228"/>
                  <a:gd name="T36" fmla="*/ 196 w 284"/>
                  <a:gd name="T37" fmla="*/ 18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4" h="228">
                    <a:moveTo>
                      <a:pt x="196" y="189"/>
                    </a:moveTo>
                    <a:lnTo>
                      <a:pt x="196" y="228"/>
                    </a:lnTo>
                    <a:lnTo>
                      <a:pt x="284" y="225"/>
                    </a:lnTo>
                    <a:lnTo>
                      <a:pt x="284" y="201"/>
                    </a:lnTo>
                    <a:cubicBezTo>
                      <a:pt x="253" y="201"/>
                      <a:pt x="250" y="201"/>
                      <a:pt x="250" y="182"/>
                    </a:cubicBezTo>
                    <a:lnTo>
                      <a:pt x="250" y="0"/>
                    </a:lnTo>
                    <a:lnTo>
                      <a:pt x="159" y="4"/>
                    </a:lnTo>
                    <a:lnTo>
                      <a:pt x="159" y="28"/>
                    </a:lnTo>
                    <a:cubicBezTo>
                      <a:pt x="190" y="28"/>
                      <a:pt x="193" y="28"/>
                      <a:pt x="193" y="47"/>
                    </a:cubicBezTo>
                    <a:lnTo>
                      <a:pt x="193" y="142"/>
                    </a:lnTo>
                    <a:cubicBezTo>
                      <a:pt x="193" y="183"/>
                      <a:pt x="168" y="210"/>
                      <a:pt x="131" y="210"/>
                    </a:cubicBezTo>
                    <a:cubicBezTo>
                      <a:pt x="93" y="210"/>
                      <a:pt x="91" y="197"/>
                      <a:pt x="91" y="170"/>
                    </a:cubicBezTo>
                    <a:lnTo>
                      <a:pt x="91" y="0"/>
                    </a:lnTo>
                    <a:lnTo>
                      <a:pt x="0" y="4"/>
                    </a:lnTo>
                    <a:lnTo>
                      <a:pt x="0" y="28"/>
                    </a:lnTo>
                    <a:cubicBezTo>
                      <a:pt x="31" y="28"/>
                      <a:pt x="34" y="28"/>
                      <a:pt x="34" y="47"/>
                    </a:cubicBezTo>
                    <a:lnTo>
                      <a:pt x="34" y="163"/>
                    </a:lnTo>
                    <a:cubicBezTo>
                      <a:pt x="34" y="217"/>
                      <a:pt x="75" y="228"/>
                      <a:pt x="124" y="228"/>
                    </a:cubicBezTo>
                    <a:cubicBezTo>
                      <a:pt x="137" y="228"/>
                      <a:pt x="173" y="228"/>
                      <a:pt x="196" y="18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CB99976-47C2-47AD-89E1-C41462EA72CB}"/>
              </a:ext>
            </a:extLst>
          </p:cNvPr>
          <p:cNvGrpSpPr/>
          <p:nvPr/>
        </p:nvGrpSpPr>
        <p:grpSpPr>
          <a:xfrm>
            <a:off x="9635838" y="3240354"/>
            <a:ext cx="10779342" cy="1078152"/>
            <a:chOff x="6821118" y="7157091"/>
            <a:chExt cx="10779342" cy="1078152"/>
          </a:xfrm>
        </p:grpSpPr>
        <p:sp>
          <p:nvSpPr>
            <p:cNvPr id="88" name="Freeform 31 1 2 2">
              <a:extLst>
                <a:ext uri="{FF2B5EF4-FFF2-40B4-BE49-F238E27FC236}">
                  <a16:creationId xmlns:a16="http://schemas.microsoft.com/office/drawing/2014/main" id="{6D5AD809-EC22-45AD-8290-F7C6793796AE}"/>
                </a:ext>
              </a:extLst>
            </p:cNvPr>
            <p:cNvSpPr/>
            <p:nvPr/>
          </p:nvSpPr>
          <p:spPr>
            <a:xfrm>
              <a:off x="6821118" y="7157091"/>
              <a:ext cx="6536143" cy="1078152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40447 h 2914959"/>
                <a:gd name="connsiteX1" fmla="*/ 1136073 w 11637818"/>
                <a:gd name="connsiteY1" fmla="*/ 59792 h 2914959"/>
                <a:gd name="connsiteX2" fmla="*/ 2494089 w 11637818"/>
                <a:gd name="connsiteY2" fmla="*/ 2914238 h 2914959"/>
                <a:gd name="connsiteX3" fmla="*/ 4475018 w 11637818"/>
                <a:gd name="connsiteY3" fmla="*/ 336883 h 2914959"/>
                <a:gd name="connsiteX4" fmla="*/ 5735782 w 11637818"/>
                <a:gd name="connsiteY4" fmla="*/ 253756 h 2914959"/>
                <a:gd name="connsiteX5" fmla="*/ 7536873 w 11637818"/>
                <a:gd name="connsiteY5" fmla="*/ 807938 h 2914959"/>
                <a:gd name="connsiteX6" fmla="*/ 9767454 w 11637818"/>
                <a:gd name="connsiteY6" fmla="*/ 226047 h 2914959"/>
                <a:gd name="connsiteX7" fmla="*/ 11069782 w 11637818"/>
                <a:gd name="connsiteY7" fmla="*/ 253756 h 2914959"/>
                <a:gd name="connsiteX8" fmla="*/ 11637818 w 11637818"/>
                <a:gd name="connsiteY8" fmla="*/ 281465 h 2914959"/>
                <a:gd name="connsiteX0" fmla="*/ 0 w 11637818"/>
                <a:gd name="connsiteY0" fmla="*/ 1140447 h 3266438"/>
                <a:gd name="connsiteX1" fmla="*/ 1136073 w 11637818"/>
                <a:gd name="connsiteY1" fmla="*/ 59792 h 3266438"/>
                <a:gd name="connsiteX2" fmla="*/ 2494089 w 11637818"/>
                <a:gd name="connsiteY2" fmla="*/ 2914238 h 3266438"/>
                <a:gd name="connsiteX3" fmla="*/ 4475018 w 11637818"/>
                <a:gd name="connsiteY3" fmla="*/ 336883 h 3266438"/>
                <a:gd name="connsiteX4" fmla="*/ 6538806 w 11637818"/>
                <a:gd name="connsiteY4" fmla="*/ 3264220 h 3266438"/>
                <a:gd name="connsiteX5" fmla="*/ 7536873 w 11637818"/>
                <a:gd name="connsiteY5" fmla="*/ 807938 h 3266438"/>
                <a:gd name="connsiteX6" fmla="*/ 9767454 w 11637818"/>
                <a:gd name="connsiteY6" fmla="*/ 226047 h 3266438"/>
                <a:gd name="connsiteX7" fmla="*/ 11069782 w 11637818"/>
                <a:gd name="connsiteY7" fmla="*/ 253756 h 3266438"/>
                <a:gd name="connsiteX8" fmla="*/ 11637818 w 11637818"/>
                <a:gd name="connsiteY8" fmla="*/ 281465 h 3266438"/>
                <a:gd name="connsiteX0" fmla="*/ 0 w 11637818"/>
                <a:gd name="connsiteY0" fmla="*/ 1140447 h 3323984"/>
                <a:gd name="connsiteX1" fmla="*/ 1136073 w 11637818"/>
                <a:gd name="connsiteY1" fmla="*/ 59792 h 3323984"/>
                <a:gd name="connsiteX2" fmla="*/ 2494089 w 11637818"/>
                <a:gd name="connsiteY2" fmla="*/ 2914238 h 3323984"/>
                <a:gd name="connsiteX3" fmla="*/ 4851436 w 11637818"/>
                <a:gd name="connsiteY3" fmla="*/ 2594732 h 3323984"/>
                <a:gd name="connsiteX4" fmla="*/ 6538806 w 11637818"/>
                <a:gd name="connsiteY4" fmla="*/ 3264220 h 3323984"/>
                <a:gd name="connsiteX5" fmla="*/ 7536873 w 11637818"/>
                <a:gd name="connsiteY5" fmla="*/ 807938 h 3323984"/>
                <a:gd name="connsiteX6" fmla="*/ 9767454 w 11637818"/>
                <a:gd name="connsiteY6" fmla="*/ 226047 h 3323984"/>
                <a:gd name="connsiteX7" fmla="*/ 11069782 w 11637818"/>
                <a:gd name="connsiteY7" fmla="*/ 253756 h 3323984"/>
                <a:gd name="connsiteX8" fmla="*/ 11637818 w 11637818"/>
                <a:gd name="connsiteY8" fmla="*/ 281465 h 3323984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9767454 w 11637818"/>
                <a:gd name="connsiteY6" fmla="*/ 226047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8763673 w 11637818"/>
                <a:gd name="connsiteY6" fmla="*/ 2962832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120690"/>
                <a:gd name="connsiteY0" fmla="*/ 1140447 h 3264278"/>
                <a:gd name="connsiteX1" fmla="*/ 1136073 w 11120690"/>
                <a:gd name="connsiteY1" fmla="*/ 59792 h 3264278"/>
                <a:gd name="connsiteX2" fmla="*/ 2494089 w 11120690"/>
                <a:gd name="connsiteY2" fmla="*/ 2914238 h 3264278"/>
                <a:gd name="connsiteX3" fmla="*/ 4851436 w 11120690"/>
                <a:gd name="connsiteY3" fmla="*/ 2594732 h 3264278"/>
                <a:gd name="connsiteX4" fmla="*/ 6538806 w 11120690"/>
                <a:gd name="connsiteY4" fmla="*/ 3264220 h 3264278"/>
                <a:gd name="connsiteX5" fmla="*/ 7587063 w 11120690"/>
                <a:gd name="connsiteY5" fmla="*/ 2552639 h 3264278"/>
                <a:gd name="connsiteX6" fmla="*/ 8763673 w 11120690"/>
                <a:gd name="connsiteY6" fmla="*/ 2962832 h 3264278"/>
                <a:gd name="connsiteX7" fmla="*/ 11069782 w 11120690"/>
                <a:gd name="connsiteY7" fmla="*/ 253756 h 3264278"/>
                <a:gd name="connsiteX8" fmla="*/ 10282714 w 11120690"/>
                <a:gd name="connsiteY8" fmla="*/ 2915620 h 3264278"/>
                <a:gd name="connsiteX0" fmla="*/ 0 w 10282714"/>
                <a:gd name="connsiteY0" fmla="*/ 1140447 h 3264278"/>
                <a:gd name="connsiteX1" fmla="*/ 1136073 w 10282714"/>
                <a:gd name="connsiteY1" fmla="*/ 59792 h 3264278"/>
                <a:gd name="connsiteX2" fmla="*/ 2494089 w 10282714"/>
                <a:gd name="connsiteY2" fmla="*/ 2914238 h 3264278"/>
                <a:gd name="connsiteX3" fmla="*/ 4851436 w 10282714"/>
                <a:gd name="connsiteY3" fmla="*/ 2594732 h 3264278"/>
                <a:gd name="connsiteX4" fmla="*/ 6538806 w 10282714"/>
                <a:gd name="connsiteY4" fmla="*/ 3264220 h 3264278"/>
                <a:gd name="connsiteX5" fmla="*/ 7587063 w 10282714"/>
                <a:gd name="connsiteY5" fmla="*/ 2552639 h 3264278"/>
                <a:gd name="connsiteX6" fmla="*/ 8763673 w 10282714"/>
                <a:gd name="connsiteY6" fmla="*/ 2962832 h 3264278"/>
                <a:gd name="connsiteX7" fmla="*/ 9589205 w 10282714"/>
                <a:gd name="connsiteY7" fmla="*/ 2853703 h 3264278"/>
                <a:gd name="connsiteX8" fmla="*/ 10282714 w 10282714"/>
                <a:gd name="connsiteY8" fmla="*/ 2915620 h 3264278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1025 h 3204905"/>
                <a:gd name="connsiteX1" fmla="*/ 1136073 w 10282714"/>
                <a:gd name="connsiteY1" fmla="*/ 370 h 3204905"/>
                <a:gd name="connsiteX2" fmla="*/ 2512570 w 10282714"/>
                <a:gd name="connsiteY2" fmla="*/ 1184722 h 3204905"/>
                <a:gd name="connsiteX3" fmla="*/ 4851436 w 10282714"/>
                <a:gd name="connsiteY3" fmla="*/ 2535310 h 3204905"/>
                <a:gd name="connsiteX4" fmla="*/ 6538806 w 10282714"/>
                <a:gd name="connsiteY4" fmla="*/ 3204798 h 3204905"/>
                <a:gd name="connsiteX5" fmla="*/ 7587063 w 10282714"/>
                <a:gd name="connsiteY5" fmla="*/ 2493217 h 3204905"/>
                <a:gd name="connsiteX6" fmla="*/ 8763673 w 10282714"/>
                <a:gd name="connsiteY6" fmla="*/ 2903410 h 3204905"/>
                <a:gd name="connsiteX7" fmla="*/ 9589205 w 10282714"/>
                <a:gd name="connsiteY7" fmla="*/ 2794281 h 3204905"/>
                <a:gd name="connsiteX8" fmla="*/ 10282714 w 10282714"/>
                <a:gd name="connsiteY8" fmla="*/ 2856198 h 3204905"/>
                <a:gd name="connsiteX0" fmla="*/ 0 w 10282714"/>
                <a:gd name="connsiteY0" fmla="*/ 1086361 h 3210296"/>
                <a:gd name="connsiteX1" fmla="*/ 1136073 w 10282714"/>
                <a:gd name="connsiteY1" fmla="*/ 5706 h 3210296"/>
                <a:gd name="connsiteX2" fmla="*/ 3541445 w 10282714"/>
                <a:gd name="connsiteY2" fmla="*/ 471652 h 3210296"/>
                <a:gd name="connsiteX3" fmla="*/ 4851436 w 10282714"/>
                <a:gd name="connsiteY3" fmla="*/ 2540646 h 3210296"/>
                <a:gd name="connsiteX4" fmla="*/ 6538806 w 10282714"/>
                <a:gd name="connsiteY4" fmla="*/ 3210134 h 3210296"/>
                <a:gd name="connsiteX5" fmla="*/ 7587063 w 10282714"/>
                <a:gd name="connsiteY5" fmla="*/ 2498553 h 3210296"/>
                <a:gd name="connsiteX6" fmla="*/ 8763673 w 10282714"/>
                <a:gd name="connsiteY6" fmla="*/ 2908746 h 3210296"/>
                <a:gd name="connsiteX7" fmla="*/ 9589205 w 10282714"/>
                <a:gd name="connsiteY7" fmla="*/ 2799617 h 3210296"/>
                <a:gd name="connsiteX8" fmla="*/ 10282714 w 10282714"/>
                <a:gd name="connsiteY8" fmla="*/ 2861534 h 3210296"/>
                <a:gd name="connsiteX0" fmla="*/ 0 w 10282714"/>
                <a:gd name="connsiteY0" fmla="*/ 1096938 h 3265511"/>
                <a:gd name="connsiteX1" fmla="*/ 1136073 w 10282714"/>
                <a:gd name="connsiteY1" fmla="*/ 16283 h 3265511"/>
                <a:gd name="connsiteX2" fmla="*/ 3541445 w 10282714"/>
                <a:gd name="connsiteY2" fmla="*/ 482229 h 3265511"/>
                <a:gd name="connsiteX3" fmla="*/ 5629365 w 10282714"/>
                <a:gd name="connsiteY3" fmla="*/ 977571 h 3265511"/>
                <a:gd name="connsiteX4" fmla="*/ 6538806 w 10282714"/>
                <a:gd name="connsiteY4" fmla="*/ 3220711 h 3265511"/>
                <a:gd name="connsiteX5" fmla="*/ 7587063 w 10282714"/>
                <a:gd name="connsiteY5" fmla="*/ 2509130 h 3265511"/>
                <a:gd name="connsiteX6" fmla="*/ 8763673 w 10282714"/>
                <a:gd name="connsiteY6" fmla="*/ 2919323 h 3265511"/>
                <a:gd name="connsiteX7" fmla="*/ 9589205 w 10282714"/>
                <a:gd name="connsiteY7" fmla="*/ 2810194 h 3265511"/>
                <a:gd name="connsiteX8" fmla="*/ 10282714 w 10282714"/>
                <a:gd name="connsiteY8" fmla="*/ 2872111 h 3265511"/>
                <a:gd name="connsiteX0" fmla="*/ 0 w 10282714"/>
                <a:gd name="connsiteY0" fmla="*/ 1096938 h 2928674"/>
                <a:gd name="connsiteX1" fmla="*/ 1136073 w 10282714"/>
                <a:gd name="connsiteY1" fmla="*/ 16283 h 2928674"/>
                <a:gd name="connsiteX2" fmla="*/ 3541445 w 10282714"/>
                <a:gd name="connsiteY2" fmla="*/ 482229 h 2928674"/>
                <a:gd name="connsiteX3" fmla="*/ 5629365 w 10282714"/>
                <a:gd name="connsiteY3" fmla="*/ 977571 h 2928674"/>
                <a:gd name="connsiteX4" fmla="*/ 6162388 w 10282714"/>
                <a:gd name="connsiteY4" fmla="*/ 2297046 h 2928674"/>
                <a:gd name="connsiteX5" fmla="*/ 7587063 w 10282714"/>
                <a:gd name="connsiteY5" fmla="*/ 2509130 h 2928674"/>
                <a:gd name="connsiteX6" fmla="*/ 8763673 w 10282714"/>
                <a:gd name="connsiteY6" fmla="*/ 2919323 h 2928674"/>
                <a:gd name="connsiteX7" fmla="*/ 9589205 w 10282714"/>
                <a:gd name="connsiteY7" fmla="*/ 2810194 h 2928674"/>
                <a:gd name="connsiteX8" fmla="*/ 10282714 w 10282714"/>
                <a:gd name="connsiteY8" fmla="*/ 2872111 h 2928674"/>
                <a:gd name="connsiteX0" fmla="*/ 0 w 10282714"/>
                <a:gd name="connsiteY0" fmla="*/ 1096938 h 3035615"/>
                <a:gd name="connsiteX1" fmla="*/ 1136073 w 10282714"/>
                <a:gd name="connsiteY1" fmla="*/ 16283 h 3035615"/>
                <a:gd name="connsiteX2" fmla="*/ 3541445 w 10282714"/>
                <a:gd name="connsiteY2" fmla="*/ 482229 h 3035615"/>
                <a:gd name="connsiteX3" fmla="*/ 5629365 w 10282714"/>
                <a:gd name="connsiteY3" fmla="*/ 977571 h 3035615"/>
                <a:gd name="connsiteX4" fmla="*/ 6162388 w 10282714"/>
                <a:gd name="connsiteY4" fmla="*/ 2297046 h 3035615"/>
                <a:gd name="connsiteX5" fmla="*/ 7988575 w 10282714"/>
                <a:gd name="connsiteY5" fmla="*/ 901268 h 3035615"/>
                <a:gd name="connsiteX6" fmla="*/ 8763673 w 10282714"/>
                <a:gd name="connsiteY6" fmla="*/ 2919323 h 3035615"/>
                <a:gd name="connsiteX7" fmla="*/ 9589205 w 10282714"/>
                <a:gd name="connsiteY7" fmla="*/ 2810194 h 3035615"/>
                <a:gd name="connsiteX8" fmla="*/ 10282714 w 10282714"/>
                <a:gd name="connsiteY8" fmla="*/ 2872111 h 3035615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290657 w 10282714"/>
                <a:gd name="connsiteY6" fmla="*/ 1414092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416130 w 10282714"/>
                <a:gd name="connsiteY6" fmla="*/ 695684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408186"/>
                <a:gd name="connsiteY0" fmla="*/ 1096938 h 2810225"/>
                <a:gd name="connsiteX1" fmla="*/ 1136073 w 10408186"/>
                <a:gd name="connsiteY1" fmla="*/ 16283 h 2810225"/>
                <a:gd name="connsiteX2" fmla="*/ 3541445 w 10408186"/>
                <a:gd name="connsiteY2" fmla="*/ 482229 h 2810225"/>
                <a:gd name="connsiteX3" fmla="*/ 5629365 w 10408186"/>
                <a:gd name="connsiteY3" fmla="*/ 977571 h 2810225"/>
                <a:gd name="connsiteX4" fmla="*/ 6162388 w 10408186"/>
                <a:gd name="connsiteY4" fmla="*/ 2297046 h 2810225"/>
                <a:gd name="connsiteX5" fmla="*/ 7988575 w 10408186"/>
                <a:gd name="connsiteY5" fmla="*/ 901268 h 2810225"/>
                <a:gd name="connsiteX6" fmla="*/ 9416130 w 10408186"/>
                <a:gd name="connsiteY6" fmla="*/ 695684 h 2810225"/>
                <a:gd name="connsiteX7" fmla="*/ 9589205 w 10408186"/>
                <a:gd name="connsiteY7" fmla="*/ 2810194 h 2810225"/>
                <a:gd name="connsiteX8" fmla="*/ 10408186 w 10408186"/>
                <a:gd name="connsiteY8" fmla="*/ 751104 h 2810225"/>
                <a:gd name="connsiteX0" fmla="*/ 0 w 10408186"/>
                <a:gd name="connsiteY0" fmla="*/ 1126268 h 2326492"/>
                <a:gd name="connsiteX1" fmla="*/ 1136073 w 10408186"/>
                <a:gd name="connsiteY1" fmla="*/ 45613 h 2326492"/>
                <a:gd name="connsiteX2" fmla="*/ 3541445 w 10408186"/>
                <a:gd name="connsiteY2" fmla="*/ 511559 h 2326492"/>
                <a:gd name="connsiteX3" fmla="*/ 5629365 w 10408186"/>
                <a:gd name="connsiteY3" fmla="*/ 1006901 h 2326492"/>
                <a:gd name="connsiteX4" fmla="*/ 6162388 w 10408186"/>
                <a:gd name="connsiteY4" fmla="*/ 2326376 h 2326492"/>
                <a:gd name="connsiteX5" fmla="*/ 7988575 w 10408186"/>
                <a:gd name="connsiteY5" fmla="*/ 930598 h 2326492"/>
                <a:gd name="connsiteX6" fmla="*/ 9416130 w 10408186"/>
                <a:gd name="connsiteY6" fmla="*/ 725014 h 2326492"/>
                <a:gd name="connsiteX7" fmla="*/ 9664490 w 10408186"/>
                <a:gd name="connsiteY7" fmla="*/ 108 h 2326492"/>
                <a:gd name="connsiteX8" fmla="*/ 10408186 w 10408186"/>
                <a:gd name="connsiteY8" fmla="*/ 780434 h 2326492"/>
                <a:gd name="connsiteX0" fmla="*/ 0 w 10408186"/>
                <a:gd name="connsiteY0" fmla="*/ 1126283 h 2328627"/>
                <a:gd name="connsiteX1" fmla="*/ 1136073 w 10408186"/>
                <a:gd name="connsiteY1" fmla="*/ 45628 h 2328627"/>
                <a:gd name="connsiteX2" fmla="*/ 3541445 w 10408186"/>
                <a:gd name="connsiteY2" fmla="*/ 511574 h 2328627"/>
                <a:gd name="connsiteX3" fmla="*/ 5629365 w 10408186"/>
                <a:gd name="connsiteY3" fmla="*/ 1006916 h 2328627"/>
                <a:gd name="connsiteX4" fmla="*/ 6162388 w 10408186"/>
                <a:gd name="connsiteY4" fmla="*/ 2326391 h 2328627"/>
                <a:gd name="connsiteX5" fmla="*/ 8791599 w 10408186"/>
                <a:gd name="connsiteY5" fmla="*/ 1306921 h 2328627"/>
                <a:gd name="connsiteX6" fmla="*/ 9416130 w 10408186"/>
                <a:gd name="connsiteY6" fmla="*/ 725029 h 2328627"/>
                <a:gd name="connsiteX7" fmla="*/ 9664490 w 10408186"/>
                <a:gd name="connsiteY7" fmla="*/ 123 h 2328627"/>
                <a:gd name="connsiteX8" fmla="*/ 10408186 w 10408186"/>
                <a:gd name="connsiteY8" fmla="*/ 780449 h 2328627"/>
                <a:gd name="connsiteX0" fmla="*/ 0 w 10408186"/>
                <a:gd name="connsiteY0" fmla="*/ 1096940 h 2299284"/>
                <a:gd name="connsiteX1" fmla="*/ 1136073 w 10408186"/>
                <a:gd name="connsiteY1" fmla="*/ 16285 h 2299284"/>
                <a:gd name="connsiteX2" fmla="*/ 3541445 w 10408186"/>
                <a:gd name="connsiteY2" fmla="*/ 482231 h 2299284"/>
                <a:gd name="connsiteX3" fmla="*/ 5629365 w 10408186"/>
                <a:gd name="connsiteY3" fmla="*/ 977573 h 2299284"/>
                <a:gd name="connsiteX4" fmla="*/ 6162388 w 10408186"/>
                <a:gd name="connsiteY4" fmla="*/ 2297048 h 2299284"/>
                <a:gd name="connsiteX5" fmla="*/ 8791599 w 10408186"/>
                <a:gd name="connsiteY5" fmla="*/ 1277578 h 2299284"/>
                <a:gd name="connsiteX6" fmla="*/ 9416130 w 10408186"/>
                <a:gd name="connsiteY6" fmla="*/ 695686 h 2299284"/>
                <a:gd name="connsiteX7" fmla="*/ 9552742 w 10408186"/>
                <a:gd name="connsiteY7" fmla="*/ 641080 h 2299284"/>
                <a:gd name="connsiteX8" fmla="*/ 10408186 w 10408186"/>
                <a:gd name="connsiteY8" fmla="*/ 751106 h 2299284"/>
                <a:gd name="connsiteX0" fmla="*/ 0 w 9827091"/>
                <a:gd name="connsiteY0" fmla="*/ 1096940 h 2299284"/>
                <a:gd name="connsiteX1" fmla="*/ 1136073 w 9827091"/>
                <a:gd name="connsiteY1" fmla="*/ 16285 h 2299284"/>
                <a:gd name="connsiteX2" fmla="*/ 3541445 w 9827091"/>
                <a:gd name="connsiteY2" fmla="*/ 482231 h 2299284"/>
                <a:gd name="connsiteX3" fmla="*/ 5629365 w 9827091"/>
                <a:gd name="connsiteY3" fmla="*/ 977573 h 2299284"/>
                <a:gd name="connsiteX4" fmla="*/ 6162388 w 9827091"/>
                <a:gd name="connsiteY4" fmla="*/ 2297048 h 2299284"/>
                <a:gd name="connsiteX5" fmla="*/ 8791599 w 9827091"/>
                <a:gd name="connsiteY5" fmla="*/ 1277578 h 2299284"/>
                <a:gd name="connsiteX6" fmla="*/ 9416130 w 9827091"/>
                <a:gd name="connsiteY6" fmla="*/ 695686 h 2299284"/>
                <a:gd name="connsiteX7" fmla="*/ 9552742 w 9827091"/>
                <a:gd name="connsiteY7" fmla="*/ 641080 h 2299284"/>
                <a:gd name="connsiteX8" fmla="*/ 9827091 w 9827091"/>
                <a:gd name="connsiteY8" fmla="*/ 598764 h 2299284"/>
                <a:gd name="connsiteX0" fmla="*/ 0 w 9827091"/>
                <a:gd name="connsiteY0" fmla="*/ 1096940 h 2299162"/>
                <a:gd name="connsiteX1" fmla="*/ 1136073 w 9827091"/>
                <a:gd name="connsiteY1" fmla="*/ 16285 h 2299162"/>
                <a:gd name="connsiteX2" fmla="*/ 3541445 w 9827091"/>
                <a:gd name="connsiteY2" fmla="*/ 482231 h 2299162"/>
                <a:gd name="connsiteX3" fmla="*/ 5629365 w 9827091"/>
                <a:gd name="connsiteY3" fmla="*/ 977573 h 2299162"/>
                <a:gd name="connsiteX4" fmla="*/ 6162388 w 9827091"/>
                <a:gd name="connsiteY4" fmla="*/ 2297048 h 2299162"/>
                <a:gd name="connsiteX5" fmla="*/ 8791599 w 9827091"/>
                <a:gd name="connsiteY5" fmla="*/ 1277578 h 2299162"/>
                <a:gd name="connsiteX6" fmla="*/ 9169786 w 9827091"/>
                <a:gd name="connsiteY6" fmla="*/ 988181 h 2299162"/>
                <a:gd name="connsiteX7" fmla="*/ 9552742 w 9827091"/>
                <a:gd name="connsiteY7" fmla="*/ 641080 h 2299162"/>
                <a:gd name="connsiteX8" fmla="*/ 9827091 w 9827091"/>
                <a:gd name="connsiteY8" fmla="*/ 598764 h 2299162"/>
                <a:gd name="connsiteX0" fmla="*/ 0 w 10224421"/>
                <a:gd name="connsiteY0" fmla="*/ 1096940 h 2299162"/>
                <a:gd name="connsiteX1" fmla="*/ 1136073 w 10224421"/>
                <a:gd name="connsiteY1" fmla="*/ 16285 h 2299162"/>
                <a:gd name="connsiteX2" fmla="*/ 3541445 w 10224421"/>
                <a:gd name="connsiteY2" fmla="*/ 482231 h 2299162"/>
                <a:gd name="connsiteX3" fmla="*/ 5629365 w 10224421"/>
                <a:gd name="connsiteY3" fmla="*/ 977573 h 2299162"/>
                <a:gd name="connsiteX4" fmla="*/ 6162388 w 10224421"/>
                <a:gd name="connsiteY4" fmla="*/ 2297048 h 2299162"/>
                <a:gd name="connsiteX5" fmla="*/ 8791599 w 10224421"/>
                <a:gd name="connsiteY5" fmla="*/ 1277578 h 2299162"/>
                <a:gd name="connsiteX6" fmla="*/ 9169786 w 10224421"/>
                <a:gd name="connsiteY6" fmla="*/ 988181 h 2299162"/>
                <a:gd name="connsiteX7" fmla="*/ 9552742 w 10224421"/>
                <a:gd name="connsiteY7" fmla="*/ 641080 h 2299162"/>
                <a:gd name="connsiteX8" fmla="*/ 10224421 w 10224421"/>
                <a:gd name="connsiteY8" fmla="*/ 587931 h 2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24421" h="2299162">
                  <a:moveTo>
                    <a:pt x="0" y="1096940"/>
                  </a:moveTo>
                  <a:cubicBezTo>
                    <a:pt x="326736" y="591249"/>
                    <a:pt x="545832" y="118736"/>
                    <a:pt x="1136073" y="16285"/>
                  </a:cubicBezTo>
                  <a:cubicBezTo>
                    <a:pt x="1726314" y="-86166"/>
                    <a:pt x="2792563" y="322016"/>
                    <a:pt x="3541445" y="482231"/>
                  </a:cubicBezTo>
                  <a:cubicBezTo>
                    <a:pt x="4290327" y="642446"/>
                    <a:pt x="5192541" y="675104"/>
                    <a:pt x="5629365" y="977573"/>
                  </a:cubicBezTo>
                  <a:cubicBezTo>
                    <a:pt x="6066189" y="1280042"/>
                    <a:pt x="5635349" y="2247047"/>
                    <a:pt x="6162388" y="2297048"/>
                  </a:cubicBezTo>
                  <a:cubicBezTo>
                    <a:pt x="6689427" y="2347049"/>
                    <a:pt x="8290366" y="1495723"/>
                    <a:pt x="8791599" y="1277578"/>
                  </a:cubicBezTo>
                  <a:cubicBezTo>
                    <a:pt x="9292832" y="1059434"/>
                    <a:pt x="9042929" y="1094264"/>
                    <a:pt x="9169786" y="988181"/>
                  </a:cubicBezTo>
                  <a:cubicBezTo>
                    <a:pt x="9296643" y="882098"/>
                    <a:pt x="9241015" y="631844"/>
                    <a:pt x="9552742" y="641080"/>
                  </a:cubicBezTo>
                  <a:cubicBezTo>
                    <a:pt x="9864469" y="650316"/>
                    <a:pt x="10096266" y="578694"/>
                    <a:pt x="10224421" y="587931"/>
                  </a:cubicBezTo>
                </a:path>
              </a:pathLst>
            </a:custGeom>
            <a:noFill/>
            <a:ln>
              <a:solidFill>
                <a:srgbClr val="4C7B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Content Placeholder 2 2 2 1 3 2">
              <a:extLst>
                <a:ext uri="{FF2B5EF4-FFF2-40B4-BE49-F238E27FC236}">
                  <a16:creationId xmlns:a16="http://schemas.microsoft.com/office/drawing/2014/main" id="{EDC47536-792E-4C0E-8532-EF2844CC5A7F}"/>
                </a:ext>
              </a:extLst>
            </p:cNvPr>
            <p:cNvSpPr txBox="1">
              <a:spLocks/>
            </p:cNvSpPr>
            <p:nvPr/>
          </p:nvSpPr>
          <p:spPr>
            <a:xfrm>
              <a:off x="13382778" y="7182528"/>
              <a:ext cx="4217682" cy="6178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769" dirty="0"/>
            </a:p>
          </p:txBody>
        </p:sp>
      </p:grpSp>
      <p:sp>
        <p:nvSpPr>
          <p:cNvPr id="91" name="Freeform 31 1 1 3">
            <a:extLst>
              <a:ext uri="{FF2B5EF4-FFF2-40B4-BE49-F238E27FC236}">
                <a16:creationId xmlns:a16="http://schemas.microsoft.com/office/drawing/2014/main" id="{F1A20FE3-A1B3-4D8D-9720-E97560266200}"/>
              </a:ext>
            </a:extLst>
          </p:cNvPr>
          <p:cNvSpPr/>
          <p:nvPr/>
        </p:nvSpPr>
        <p:spPr>
          <a:xfrm>
            <a:off x="9635838" y="4542416"/>
            <a:ext cx="6468790" cy="745194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40447 h 2914959"/>
              <a:gd name="connsiteX1" fmla="*/ 1136073 w 11637818"/>
              <a:gd name="connsiteY1" fmla="*/ 59792 h 2914959"/>
              <a:gd name="connsiteX2" fmla="*/ 2494089 w 11637818"/>
              <a:gd name="connsiteY2" fmla="*/ 2914238 h 2914959"/>
              <a:gd name="connsiteX3" fmla="*/ 4475018 w 11637818"/>
              <a:gd name="connsiteY3" fmla="*/ 336883 h 2914959"/>
              <a:gd name="connsiteX4" fmla="*/ 5735782 w 11637818"/>
              <a:gd name="connsiteY4" fmla="*/ 253756 h 2914959"/>
              <a:gd name="connsiteX5" fmla="*/ 7536873 w 11637818"/>
              <a:gd name="connsiteY5" fmla="*/ 807938 h 2914959"/>
              <a:gd name="connsiteX6" fmla="*/ 9767454 w 11637818"/>
              <a:gd name="connsiteY6" fmla="*/ 226047 h 2914959"/>
              <a:gd name="connsiteX7" fmla="*/ 11069782 w 11637818"/>
              <a:gd name="connsiteY7" fmla="*/ 253756 h 2914959"/>
              <a:gd name="connsiteX8" fmla="*/ 11637818 w 11637818"/>
              <a:gd name="connsiteY8" fmla="*/ 281465 h 2914959"/>
              <a:gd name="connsiteX0" fmla="*/ 0 w 11637818"/>
              <a:gd name="connsiteY0" fmla="*/ 1140447 h 3266438"/>
              <a:gd name="connsiteX1" fmla="*/ 1136073 w 11637818"/>
              <a:gd name="connsiteY1" fmla="*/ 59792 h 3266438"/>
              <a:gd name="connsiteX2" fmla="*/ 2494089 w 11637818"/>
              <a:gd name="connsiteY2" fmla="*/ 2914238 h 3266438"/>
              <a:gd name="connsiteX3" fmla="*/ 4475018 w 11637818"/>
              <a:gd name="connsiteY3" fmla="*/ 336883 h 3266438"/>
              <a:gd name="connsiteX4" fmla="*/ 6538806 w 11637818"/>
              <a:gd name="connsiteY4" fmla="*/ 3264220 h 3266438"/>
              <a:gd name="connsiteX5" fmla="*/ 7536873 w 11637818"/>
              <a:gd name="connsiteY5" fmla="*/ 807938 h 3266438"/>
              <a:gd name="connsiteX6" fmla="*/ 9767454 w 11637818"/>
              <a:gd name="connsiteY6" fmla="*/ 226047 h 3266438"/>
              <a:gd name="connsiteX7" fmla="*/ 11069782 w 11637818"/>
              <a:gd name="connsiteY7" fmla="*/ 253756 h 3266438"/>
              <a:gd name="connsiteX8" fmla="*/ 11637818 w 11637818"/>
              <a:gd name="connsiteY8" fmla="*/ 281465 h 3266438"/>
              <a:gd name="connsiteX0" fmla="*/ 0 w 11637818"/>
              <a:gd name="connsiteY0" fmla="*/ 1140447 h 3323984"/>
              <a:gd name="connsiteX1" fmla="*/ 1136073 w 11637818"/>
              <a:gd name="connsiteY1" fmla="*/ 59792 h 3323984"/>
              <a:gd name="connsiteX2" fmla="*/ 2494089 w 11637818"/>
              <a:gd name="connsiteY2" fmla="*/ 2914238 h 3323984"/>
              <a:gd name="connsiteX3" fmla="*/ 4851436 w 11637818"/>
              <a:gd name="connsiteY3" fmla="*/ 2594732 h 3323984"/>
              <a:gd name="connsiteX4" fmla="*/ 6538806 w 11637818"/>
              <a:gd name="connsiteY4" fmla="*/ 3264220 h 3323984"/>
              <a:gd name="connsiteX5" fmla="*/ 7536873 w 11637818"/>
              <a:gd name="connsiteY5" fmla="*/ 807938 h 3323984"/>
              <a:gd name="connsiteX6" fmla="*/ 9767454 w 11637818"/>
              <a:gd name="connsiteY6" fmla="*/ 226047 h 3323984"/>
              <a:gd name="connsiteX7" fmla="*/ 11069782 w 11637818"/>
              <a:gd name="connsiteY7" fmla="*/ 253756 h 3323984"/>
              <a:gd name="connsiteX8" fmla="*/ 11637818 w 11637818"/>
              <a:gd name="connsiteY8" fmla="*/ 281465 h 3323984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9767454 w 11637818"/>
              <a:gd name="connsiteY6" fmla="*/ 226047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8763673 w 11637818"/>
              <a:gd name="connsiteY6" fmla="*/ 2962832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120690"/>
              <a:gd name="connsiteY0" fmla="*/ 1140447 h 3264278"/>
              <a:gd name="connsiteX1" fmla="*/ 1136073 w 11120690"/>
              <a:gd name="connsiteY1" fmla="*/ 59792 h 3264278"/>
              <a:gd name="connsiteX2" fmla="*/ 2494089 w 11120690"/>
              <a:gd name="connsiteY2" fmla="*/ 2914238 h 3264278"/>
              <a:gd name="connsiteX3" fmla="*/ 4851436 w 11120690"/>
              <a:gd name="connsiteY3" fmla="*/ 2594732 h 3264278"/>
              <a:gd name="connsiteX4" fmla="*/ 6538806 w 11120690"/>
              <a:gd name="connsiteY4" fmla="*/ 3264220 h 3264278"/>
              <a:gd name="connsiteX5" fmla="*/ 7587063 w 11120690"/>
              <a:gd name="connsiteY5" fmla="*/ 2552639 h 3264278"/>
              <a:gd name="connsiteX6" fmla="*/ 8763673 w 11120690"/>
              <a:gd name="connsiteY6" fmla="*/ 2962832 h 3264278"/>
              <a:gd name="connsiteX7" fmla="*/ 11069782 w 11120690"/>
              <a:gd name="connsiteY7" fmla="*/ 253756 h 3264278"/>
              <a:gd name="connsiteX8" fmla="*/ 10282714 w 11120690"/>
              <a:gd name="connsiteY8" fmla="*/ 2915620 h 3264278"/>
              <a:gd name="connsiteX0" fmla="*/ 0 w 10282714"/>
              <a:gd name="connsiteY0" fmla="*/ 1140447 h 3264278"/>
              <a:gd name="connsiteX1" fmla="*/ 1136073 w 10282714"/>
              <a:gd name="connsiteY1" fmla="*/ 59792 h 3264278"/>
              <a:gd name="connsiteX2" fmla="*/ 2494089 w 10282714"/>
              <a:gd name="connsiteY2" fmla="*/ 2914238 h 3264278"/>
              <a:gd name="connsiteX3" fmla="*/ 4851436 w 10282714"/>
              <a:gd name="connsiteY3" fmla="*/ 2594732 h 3264278"/>
              <a:gd name="connsiteX4" fmla="*/ 6538806 w 10282714"/>
              <a:gd name="connsiteY4" fmla="*/ 3264220 h 3264278"/>
              <a:gd name="connsiteX5" fmla="*/ 7587063 w 10282714"/>
              <a:gd name="connsiteY5" fmla="*/ 2552639 h 3264278"/>
              <a:gd name="connsiteX6" fmla="*/ 8763673 w 10282714"/>
              <a:gd name="connsiteY6" fmla="*/ 2962832 h 3264278"/>
              <a:gd name="connsiteX7" fmla="*/ 9589205 w 10282714"/>
              <a:gd name="connsiteY7" fmla="*/ 2853703 h 3264278"/>
              <a:gd name="connsiteX8" fmla="*/ 10282714 w 10282714"/>
              <a:gd name="connsiteY8" fmla="*/ 2915620 h 3264278"/>
              <a:gd name="connsiteX0" fmla="*/ 0 w 10282714"/>
              <a:gd name="connsiteY0" fmla="*/ 430013 h 2553844"/>
              <a:gd name="connsiteX1" fmla="*/ 1136073 w 10282714"/>
              <a:gd name="connsiteY1" fmla="*/ 188580 h 2553844"/>
              <a:gd name="connsiteX2" fmla="*/ 2494089 w 10282714"/>
              <a:gd name="connsiteY2" fmla="*/ 2203804 h 2553844"/>
              <a:gd name="connsiteX3" fmla="*/ 4851436 w 10282714"/>
              <a:gd name="connsiteY3" fmla="*/ 1884298 h 2553844"/>
              <a:gd name="connsiteX4" fmla="*/ 6538806 w 10282714"/>
              <a:gd name="connsiteY4" fmla="*/ 2553786 h 2553844"/>
              <a:gd name="connsiteX5" fmla="*/ 7587063 w 10282714"/>
              <a:gd name="connsiteY5" fmla="*/ 1842205 h 2553844"/>
              <a:gd name="connsiteX6" fmla="*/ 8763673 w 10282714"/>
              <a:gd name="connsiteY6" fmla="*/ 2252398 h 2553844"/>
              <a:gd name="connsiteX7" fmla="*/ 9589205 w 10282714"/>
              <a:gd name="connsiteY7" fmla="*/ 2143269 h 2553844"/>
              <a:gd name="connsiteX8" fmla="*/ 10282714 w 10282714"/>
              <a:gd name="connsiteY8" fmla="*/ 2205186 h 2553844"/>
              <a:gd name="connsiteX0" fmla="*/ 0 w 10282714"/>
              <a:gd name="connsiteY0" fmla="*/ 325621 h 2449494"/>
              <a:gd name="connsiteX1" fmla="*/ 1136073 w 10282714"/>
              <a:gd name="connsiteY1" fmla="*/ 84188 h 2449494"/>
              <a:gd name="connsiteX2" fmla="*/ 2898867 w 10282714"/>
              <a:gd name="connsiteY2" fmla="*/ 569065 h 2449494"/>
              <a:gd name="connsiteX3" fmla="*/ 4851436 w 10282714"/>
              <a:gd name="connsiteY3" fmla="*/ 1779906 h 2449494"/>
              <a:gd name="connsiteX4" fmla="*/ 6538806 w 10282714"/>
              <a:gd name="connsiteY4" fmla="*/ 2449394 h 2449494"/>
              <a:gd name="connsiteX5" fmla="*/ 7587063 w 10282714"/>
              <a:gd name="connsiteY5" fmla="*/ 1737813 h 2449494"/>
              <a:gd name="connsiteX6" fmla="*/ 8763673 w 10282714"/>
              <a:gd name="connsiteY6" fmla="*/ 2148006 h 2449494"/>
              <a:gd name="connsiteX7" fmla="*/ 9589205 w 10282714"/>
              <a:gd name="connsiteY7" fmla="*/ 2038877 h 2449494"/>
              <a:gd name="connsiteX8" fmla="*/ 10282714 w 10282714"/>
              <a:gd name="connsiteY8" fmla="*/ 2100794 h 2449494"/>
              <a:gd name="connsiteX0" fmla="*/ 0 w 10282714"/>
              <a:gd name="connsiteY0" fmla="*/ 325621 h 2483318"/>
              <a:gd name="connsiteX1" fmla="*/ 1136073 w 10282714"/>
              <a:gd name="connsiteY1" fmla="*/ 84188 h 2483318"/>
              <a:gd name="connsiteX2" fmla="*/ 2898867 w 10282714"/>
              <a:gd name="connsiteY2" fmla="*/ 569065 h 2483318"/>
              <a:gd name="connsiteX3" fmla="*/ 5697791 w 10282714"/>
              <a:gd name="connsiteY3" fmla="*/ 447021 h 2483318"/>
              <a:gd name="connsiteX4" fmla="*/ 6538806 w 10282714"/>
              <a:gd name="connsiteY4" fmla="*/ 2449394 h 2483318"/>
              <a:gd name="connsiteX5" fmla="*/ 7587063 w 10282714"/>
              <a:gd name="connsiteY5" fmla="*/ 1737813 h 2483318"/>
              <a:gd name="connsiteX6" fmla="*/ 8763673 w 10282714"/>
              <a:gd name="connsiteY6" fmla="*/ 2148006 h 2483318"/>
              <a:gd name="connsiteX7" fmla="*/ 9589205 w 10282714"/>
              <a:gd name="connsiteY7" fmla="*/ 2038877 h 2483318"/>
              <a:gd name="connsiteX8" fmla="*/ 10282714 w 10282714"/>
              <a:gd name="connsiteY8" fmla="*/ 2100794 h 2483318"/>
              <a:gd name="connsiteX0" fmla="*/ 0 w 10282714"/>
              <a:gd name="connsiteY0" fmla="*/ 325621 h 2451588"/>
              <a:gd name="connsiteX1" fmla="*/ 1136073 w 10282714"/>
              <a:gd name="connsiteY1" fmla="*/ 84188 h 2451588"/>
              <a:gd name="connsiteX2" fmla="*/ 2898867 w 10282714"/>
              <a:gd name="connsiteY2" fmla="*/ 569065 h 2451588"/>
              <a:gd name="connsiteX3" fmla="*/ 5697791 w 10282714"/>
              <a:gd name="connsiteY3" fmla="*/ 447021 h 2451588"/>
              <a:gd name="connsiteX4" fmla="*/ 6538806 w 10282714"/>
              <a:gd name="connsiteY4" fmla="*/ 2449394 h 2451588"/>
              <a:gd name="connsiteX5" fmla="*/ 7752653 w 10282714"/>
              <a:gd name="connsiteY5" fmla="*/ 9999 h 2451588"/>
              <a:gd name="connsiteX6" fmla="*/ 8763673 w 10282714"/>
              <a:gd name="connsiteY6" fmla="*/ 2148006 h 2451588"/>
              <a:gd name="connsiteX7" fmla="*/ 9589205 w 10282714"/>
              <a:gd name="connsiteY7" fmla="*/ 2038877 h 2451588"/>
              <a:gd name="connsiteX8" fmla="*/ 10282714 w 10282714"/>
              <a:gd name="connsiteY8" fmla="*/ 2100794 h 2451588"/>
              <a:gd name="connsiteX0" fmla="*/ 0 w 10282714"/>
              <a:gd name="connsiteY0" fmla="*/ 341903 h 2467870"/>
              <a:gd name="connsiteX1" fmla="*/ 1136073 w 10282714"/>
              <a:gd name="connsiteY1" fmla="*/ 100470 h 2467870"/>
              <a:gd name="connsiteX2" fmla="*/ 2898867 w 10282714"/>
              <a:gd name="connsiteY2" fmla="*/ 585347 h 2467870"/>
              <a:gd name="connsiteX3" fmla="*/ 5697791 w 10282714"/>
              <a:gd name="connsiteY3" fmla="*/ 463303 h 2467870"/>
              <a:gd name="connsiteX4" fmla="*/ 6538806 w 10282714"/>
              <a:gd name="connsiteY4" fmla="*/ 2465676 h 2467870"/>
              <a:gd name="connsiteX5" fmla="*/ 7752653 w 10282714"/>
              <a:gd name="connsiteY5" fmla="*/ 26281 h 2467870"/>
              <a:gd name="connsiteX6" fmla="*/ 8690077 w 10282714"/>
              <a:gd name="connsiteY6" fmla="*/ 1226332 h 2467870"/>
              <a:gd name="connsiteX7" fmla="*/ 9589205 w 10282714"/>
              <a:gd name="connsiteY7" fmla="*/ 2055159 h 2467870"/>
              <a:gd name="connsiteX8" fmla="*/ 10282714 w 10282714"/>
              <a:gd name="connsiteY8" fmla="*/ 2117076 h 2467870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2112011 h 2462805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680394 h 2462805"/>
              <a:gd name="connsiteX0" fmla="*/ 0 w 10282714"/>
              <a:gd name="connsiteY0" fmla="*/ 325621 h 1589128"/>
              <a:gd name="connsiteX1" fmla="*/ 1136073 w 10282714"/>
              <a:gd name="connsiteY1" fmla="*/ 84188 h 1589128"/>
              <a:gd name="connsiteX2" fmla="*/ 2898867 w 10282714"/>
              <a:gd name="connsiteY2" fmla="*/ 569065 h 1589128"/>
              <a:gd name="connsiteX3" fmla="*/ 5697791 w 10282714"/>
              <a:gd name="connsiteY3" fmla="*/ 447021 h 1589128"/>
              <a:gd name="connsiteX4" fmla="*/ 6685997 w 10282714"/>
              <a:gd name="connsiteY4" fmla="*/ 1585487 h 1589128"/>
              <a:gd name="connsiteX5" fmla="*/ 7752653 w 10282714"/>
              <a:gd name="connsiteY5" fmla="*/ 9999 h 1589128"/>
              <a:gd name="connsiteX6" fmla="*/ 8690077 w 10282714"/>
              <a:gd name="connsiteY6" fmla="*/ 1210050 h 1589128"/>
              <a:gd name="connsiteX7" fmla="*/ 9350018 w 10282714"/>
              <a:gd name="connsiteY7" fmla="*/ 237014 h 1589128"/>
              <a:gd name="connsiteX8" fmla="*/ 10282714 w 10282714"/>
              <a:gd name="connsiteY8" fmla="*/ 669177 h 158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2714" h="1589128">
                <a:moveTo>
                  <a:pt x="0" y="325621"/>
                </a:moveTo>
                <a:cubicBezTo>
                  <a:pt x="326736" y="-180070"/>
                  <a:pt x="652929" y="43614"/>
                  <a:pt x="1136073" y="84188"/>
                </a:cubicBezTo>
                <a:cubicBezTo>
                  <a:pt x="1619218" y="124762"/>
                  <a:pt x="2138581" y="508593"/>
                  <a:pt x="2898867" y="569065"/>
                </a:cubicBezTo>
                <a:cubicBezTo>
                  <a:pt x="3659153" y="629537"/>
                  <a:pt x="5066603" y="277617"/>
                  <a:pt x="5697791" y="447021"/>
                </a:cubicBezTo>
                <a:cubicBezTo>
                  <a:pt x="6328979" y="616425"/>
                  <a:pt x="6343520" y="1658324"/>
                  <a:pt x="6685997" y="1585487"/>
                </a:cubicBezTo>
                <a:cubicBezTo>
                  <a:pt x="7028474" y="1512650"/>
                  <a:pt x="7418640" y="72572"/>
                  <a:pt x="7752653" y="9999"/>
                </a:cubicBezTo>
                <a:cubicBezTo>
                  <a:pt x="8086666" y="-52574"/>
                  <a:pt x="8423850" y="1172214"/>
                  <a:pt x="8690077" y="1210050"/>
                </a:cubicBezTo>
                <a:cubicBezTo>
                  <a:pt x="8956304" y="1247886"/>
                  <a:pt x="9038291" y="227778"/>
                  <a:pt x="9350018" y="237014"/>
                </a:cubicBezTo>
                <a:cubicBezTo>
                  <a:pt x="9661745" y="246250"/>
                  <a:pt x="10154559" y="659940"/>
                  <a:pt x="10282714" y="669177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B1A384-94FC-4AA3-B1B2-2248D600AC09}"/>
              </a:ext>
            </a:extLst>
          </p:cNvPr>
          <p:cNvSpPr txBox="1"/>
          <p:nvPr/>
        </p:nvSpPr>
        <p:spPr>
          <a:xfrm flipH="1">
            <a:off x="3001800" y="1671985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Trajectory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74D1313-AFD7-4EB3-8D30-1D8378C86F1A}"/>
              </a:ext>
            </a:extLst>
          </p:cNvPr>
          <p:cNvSpPr txBox="1"/>
          <p:nvPr/>
        </p:nvSpPr>
        <p:spPr>
          <a:xfrm flipH="1">
            <a:off x="11234970" y="1566080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Control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FAE3A8E-7788-4E25-895C-5EB174846CD2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954854" y="3809118"/>
            <a:ext cx="307976" cy="244475"/>
            <a:chOff x="11090293" y="5505451"/>
            <a:chExt cx="307976" cy="244475"/>
          </a:xfrm>
        </p:grpSpPr>
        <p:sp>
          <p:nvSpPr>
            <p:cNvPr id="215" name="Freeform 56">
              <a:extLst>
                <a:ext uri="{FF2B5EF4-FFF2-40B4-BE49-F238E27FC236}">
                  <a16:creationId xmlns:a16="http://schemas.microsoft.com/office/drawing/2014/main" id="{E3FB7CD9-32D5-4256-B784-13F700097B53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11090293" y="5505451"/>
              <a:ext cx="122238" cy="244475"/>
            </a:xfrm>
            <a:custGeom>
              <a:avLst/>
              <a:gdLst>
                <a:gd name="T0" fmla="*/ 110 w 204"/>
                <a:gd name="T1" fmla="*/ 137 h 361"/>
                <a:gd name="T2" fmla="*/ 0 w 204"/>
                <a:gd name="T3" fmla="*/ 277 h 361"/>
                <a:gd name="T4" fmla="*/ 78 w 204"/>
                <a:gd name="T5" fmla="*/ 361 h 361"/>
                <a:gd name="T6" fmla="*/ 178 w 204"/>
                <a:gd name="T7" fmla="*/ 214 h 361"/>
                <a:gd name="T8" fmla="*/ 141 w 204"/>
                <a:gd name="T9" fmla="*/ 121 h 361"/>
                <a:gd name="T10" fmla="*/ 94 w 204"/>
                <a:gd name="T11" fmla="*/ 39 h 361"/>
                <a:gd name="T12" fmla="*/ 121 w 204"/>
                <a:gd name="T13" fmla="*/ 16 h 361"/>
                <a:gd name="T14" fmla="*/ 157 w 204"/>
                <a:gd name="T15" fmla="*/ 30 h 361"/>
                <a:gd name="T16" fmla="*/ 184 w 204"/>
                <a:gd name="T17" fmla="*/ 42 h 361"/>
                <a:gd name="T18" fmla="*/ 204 w 204"/>
                <a:gd name="T19" fmla="*/ 22 h 361"/>
                <a:gd name="T20" fmla="*/ 178 w 204"/>
                <a:gd name="T21" fmla="*/ 6 h 361"/>
                <a:gd name="T22" fmla="*/ 137 w 204"/>
                <a:gd name="T23" fmla="*/ 0 h 361"/>
                <a:gd name="T24" fmla="*/ 80 w 204"/>
                <a:gd name="T25" fmla="*/ 52 h 361"/>
                <a:gd name="T26" fmla="*/ 110 w 204"/>
                <a:gd name="T27" fmla="*/ 137 h 361"/>
                <a:gd name="T28" fmla="*/ 116 w 204"/>
                <a:gd name="T29" fmla="*/ 148 h 361"/>
                <a:gd name="T30" fmla="*/ 144 w 204"/>
                <a:gd name="T31" fmla="*/ 234 h 361"/>
                <a:gd name="T32" fmla="*/ 78 w 204"/>
                <a:gd name="T33" fmla="*/ 350 h 361"/>
                <a:gd name="T34" fmla="*/ 31 w 204"/>
                <a:gd name="T35" fmla="*/ 291 h 361"/>
                <a:gd name="T36" fmla="*/ 116 w 204"/>
                <a:gd name="T37" fmla="*/ 14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4" h="361">
                  <a:moveTo>
                    <a:pt x="110" y="137"/>
                  </a:moveTo>
                  <a:cubicBezTo>
                    <a:pt x="48" y="152"/>
                    <a:pt x="0" y="217"/>
                    <a:pt x="0" y="277"/>
                  </a:cubicBezTo>
                  <a:cubicBezTo>
                    <a:pt x="0" y="325"/>
                    <a:pt x="32" y="361"/>
                    <a:pt x="78" y="361"/>
                  </a:cubicBezTo>
                  <a:cubicBezTo>
                    <a:pt x="137" y="361"/>
                    <a:pt x="178" y="282"/>
                    <a:pt x="178" y="214"/>
                  </a:cubicBezTo>
                  <a:cubicBezTo>
                    <a:pt x="178" y="168"/>
                    <a:pt x="158" y="143"/>
                    <a:pt x="141" y="121"/>
                  </a:cubicBezTo>
                  <a:cubicBezTo>
                    <a:pt x="123" y="98"/>
                    <a:pt x="94" y="61"/>
                    <a:pt x="94" y="39"/>
                  </a:cubicBezTo>
                  <a:cubicBezTo>
                    <a:pt x="94" y="28"/>
                    <a:pt x="104" y="16"/>
                    <a:pt x="121" y="16"/>
                  </a:cubicBezTo>
                  <a:cubicBezTo>
                    <a:pt x="136" y="16"/>
                    <a:pt x="146" y="23"/>
                    <a:pt x="157" y="30"/>
                  </a:cubicBezTo>
                  <a:cubicBezTo>
                    <a:pt x="167" y="36"/>
                    <a:pt x="177" y="42"/>
                    <a:pt x="184" y="42"/>
                  </a:cubicBezTo>
                  <a:cubicBezTo>
                    <a:pt x="197" y="42"/>
                    <a:pt x="204" y="30"/>
                    <a:pt x="204" y="22"/>
                  </a:cubicBezTo>
                  <a:cubicBezTo>
                    <a:pt x="204" y="11"/>
                    <a:pt x="196" y="10"/>
                    <a:pt x="178" y="6"/>
                  </a:cubicBezTo>
                  <a:cubicBezTo>
                    <a:pt x="152" y="0"/>
                    <a:pt x="145" y="0"/>
                    <a:pt x="137" y="0"/>
                  </a:cubicBezTo>
                  <a:cubicBezTo>
                    <a:pt x="98" y="0"/>
                    <a:pt x="80" y="22"/>
                    <a:pt x="80" y="52"/>
                  </a:cubicBezTo>
                  <a:cubicBezTo>
                    <a:pt x="80" y="78"/>
                    <a:pt x="95" y="106"/>
                    <a:pt x="110" y="137"/>
                  </a:cubicBezTo>
                  <a:close/>
                  <a:moveTo>
                    <a:pt x="116" y="148"/>
                  </a:moveTo>
                  <a:cubicBezTo>
                    <a:pt x="129" y="171"/>
                    <a:pt x="144" y="198"/>
                    <a:pt x="144" y="234"/>
                  </a:cubicBezTo>
                  <a:cubicBezTo>
                    <a:pt x="144" y="266"/>
                    <a:pt x="125" y="350"/>
                    <a:pt x="78" y="350"/>
                  </a:cubicBezTo>
                  <a:cubicBezTo>
                    <a:pt x="51" y="350"/>
                    <a:pt x="31" y="329"/>
                    <a:pt x="31" y="291"/>
                  </a:cubicBezTo>
                  <a:cubicBezTo>
                    <a:pt x="31" y="259"/>
                    <a:pt x="49" y="166"/>
                    <a:pt x="116" y="14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57">
              <a:extLst>
                <a:ext uri="{FF2B5EF4-FFF2-40B4-BE49-F238E27FC236}">
                  <a16:creationId xmlns:a16="http://schemas.microsoft.com/office/drawing/2014/main" id="{17A85534-9C77-45F2-864E-CDABDAE83E6D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11228406" y="5595939"/>
              <a:ext cx="169863" cy="150813"/>
            </a:xfrm>
            <a:custGeom>
              <a:avLst/>
              <a:gdLst>
                <a:gd name="T0" fmla="*/ 162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4 w 281"/>
                <a:gd name="T11" fmla="*/ 0 h 222"/>
                <a:gd name="T12" fmla="*/ 174 w 281"/>
                <a:gd name="T13" fmla="*/ 24 h 222"/>
                <a:gd name="T14" fmla="*/ 192 w 281"/>
                <a:gd name="T15" fmla="*/ 28 h 222"/>
                <a:gd name="T16" fmla="*/ 188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7 w 281"/>
                <a:gd name="T27" fmla="*/ 2 h 222"/>
                <a:gd name="T28" fmla="*/ 3 w 281"/>
                <a:gd name="T29" fmla="*/ 0 h 222"/>
                <a:gd name="T30" fmla="*/ 3 w 281"/>
                <a:gd name="T31" fmla="*/ 24 h 222"/>
                <a:gd name="T32" fmla="*/ 38 w 281"/>
                <a:gd name="T33" fmla="*/ 24 h 222"/>
                <a:gd name="T34" fmla="*/ 116 w 281"/>
                <a:gd name="T35" fmla="*/ 116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3 h 222"/>
                <a:gd name="T54" fmla="*/ 186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2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2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7" y="1"/>
                    <a:pt x="174" y="0"/>
                  </a:cubicBezTo>
                  <a:lnTo>
                    <a:pt x="174" y="24"/>
                  </a:lnTo>
                  <a:cubicBezTo>
                    <a:pt x="181" y="24"/>
                    <a:pt x="186" y="25"/>
                    <a:pt x="192" y="28"/>
                  </a:cubicBezTo>
                  <a:cubicBezTo>
                    <a:pt x="190" y="31"/>
                    <a:pt x="190" y="32"/>
                    <a:pt x="188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3" y="0"/>
                  </a:cubicBezTo>
                  <a:lnTo>
                    <a:pt x="3" y="24"/>
                  </a:lnTo>
                  <a:lnTo>
                    <a:pt x="38" y="24"/>
                  </a:lnTo>
                  <a:lnTo>
                    <a:pt x="116" y="116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3"/>
                  </a:lnTo>
                  <a:lnTo>
                    <a:pt x="186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2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B9EC2524-3230-4E5A-8F96-E30BC3E8DE86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2975834" y="2931844"/>
            <a:ext cx="307976" cy="244475"/>
            <a:chOff x="11090293" y="5505451"/>
            <a:chExt cx="307976" cy="244475"/>
          </a:xfrm>
        </p:grpSpPr>
        <p:sp>
          <p:nvSpPr>
            <p:cNvPr id="223" name="Freeform 56">
              <a:extLst>
                <a:ext uri="{FF2B5EF4-FFF2-40B4-BE49-F238E27FC236}">
                  <a16:creationId xmlns:a16="http://schemas.microsoft.com/office/drawing/2014/main" id="{C724A58A-6F36-47D9-8D7B-246B9DCD0E23}"/>
                </a:ext>
              </a:extLst>
            </p:cNvPr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1090293" y="5505451"/>
              <a:ext cx="122238" cy="244475"/>
            </a:xfrm>
            <a:custGeom>
              <a:avLst/>
              <a:gdLst>
                <a:gd name="T0" fmla="*/ 110 w 204"/>
                <a:gd name="T1" fmla="*/ 137 h 361"/>
                <a:gd name="T2" fmla="*/ 0 w 204"/>
                <a:gd name="T3" fmla="*/ 277 h 361"/>
                <a:gd name="T4" fmla="*/ 78 w 204"/>
                <a:gd name="T5" fmla="*/ 361 h 361"/>
                <a:gd name="T6" fmla="*/ 178 w 204"/>
                <a:gd name="T7" fmla="*/ 214 h 361"/>
                <a:gd name="T8" fmla="*/ 141 w 204"/>
                <a:gd name="T9" fmla="*/ 121 h 361"/>
                <a:gd name="T10" fmla="*/ 94 w 204"/>
                <a:gd name="T11" fmla="*/ 39 h 361"/>
                <a:gd name="T12" fmla="*/ 121 w 204"/>
                <a:gd name="T13" fmla="*/ 16 h 361"/>
                <a:gd name="T14" fmla="*/ 157 w 204"/>
                <a:gd name="T15" fmla="*/ 30 h 361"/>
                <a:gd name="T16" fmla="*/ 184 w 204"/>
                <a:gd name="T17" fmla="*/ 42 h 361"/>
                <a:gd name="T18" fmla="*/ 204 w 204"/>
                <a:gd name="T19" fmla="*/ 22 h 361"/>
                <a:gd name="T20" fmla="*/ 178 w 204"/>
                <a:gd name="T21" fmla="*/ 6 h 361"/>
                <a:gd name="T22" fmla="*/ 137 w 204"/>
                <a:gd name="T23" fmla="*/ 0 h 361"/>
                <a:gd name="T24" fmla="*/ 80 w 204"/>
                <a:gd name="T25" fmla="*/ 52 h 361"/>
                <a:gd name="T26" fmla="*/ 110 w 204"/>
                <a:gd name="T27" fmla="*/ 137 h 361"/>
                <a:gd name="T28" fmla="*/ 116 w 204"/>
                <a:gd name="T29" fmla="*/ 148 h 361"/>
                <a:gd name="T30" fmla="*/ 144 w 204"/>
                <a:gd name="T31" fmla="*/ 234 h 361"/>
                <a:gd name="T32" fmla="*/ 78 w 204"/>
                <a:gd name="T33" fmla="*/ 350 h 361"/>
                <a:gd name="T34" fmla="*/ 31 w 204"/>
                <a:gd name="T35" fmla="*/ 291 h 361"/>
                <a:gd name="T36" fmla="*/ 116 w 204"/>
                <a:gd name="T37" fmla="*/ 14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4" h="361">
                  <a:moveTo>
                    <a:pt x="110" y="137"/>
                  </a:moveTo>
                  <a:cubicBezTo>
                    <a:pt x="48" y="152"/>
                    <a:pt x="0" y="217"/>
                    <a:pt x="0" y="277"/>
                  </a:cubicBezTo>
                  <a:cubicBezTo>
                    <a:pt x="0" y="325"/>
                    <a:pt x="32" y="361"/>
                    <a:pt x="78" y="361"/>
                  </a:cubicBezTo>
                  <a:cubicBezTo>
                    <a:pt x="137" y="361"/>
                    <a:pt x="178" y="282"/>
                    <a:pt x="178" y="214"/>
                  </a:cubicBezTo>
                  <a:cubicBezTo>
                    <a:pt x="178" y="168"/>
                    <a:pt x="158" y="143"/>
                    <a:pt x="141" y="121"/>
                  </a:cubicBezTo>
                  <a:cubicBezTo>
                    <a:pt x="123" y="98"/>
                    <a:pt x="94" y="61"/>
                    <a:pt x="94" y="39"/>
                  </a:cubicBezTo>
                  <a:cubicBezTo>
                    <a:pt x="94" y="28"/>
                    <a:pt x="104" y="16"/>
                    <a:pt x="121" y="16"/>
                  </a:cubicBezTo>
                  <a:cubicBezTo>
                    <a:pt x="136" y="16"/>
                    <a:pt x="146" y="23"/>
                    <a:pt x="157" y="30"/>
                  </a:cubicBezTo>
                  <a:cubicBezTo>
                    <a:pt x="167" y="36"/>
                    <a:pt x="177" y="42"/>
                    <a:pt x="184" y="42"/>
                  </a:cubicBezTo>
                  <a:cubicBezTo>
                    <a:pt x="197" y="42"/>
                    <a:pt x="204" y="30"/>
                    <a:pt x="204" y="22"/>
                  </a:cubicBezTo>
                  <a:cubicBezTo>
                    <a:pt x="204" y="11"/>
                    <a:pt x="196" y="10"/>
                    <a:pt x="178" y="6"/>
                  </a:cubicBezTo>
                  <a:cubicBezTo>
                    <a:pt x="152" y="0"/>
                    <a:pt x="145" y="0"/>
                    <a:pt x="137" y="0"/>
                  </a:cubicBezTo>
                  <a:cubicBezTo>
                    <a:pt x="98" y="0"/>
                    <a:pt x="80" y="22"/>
                    <a:pt x="80" y="52"/>
                  </a:cubicBezTo>
                  <a:cubicBezTo>
                    <a:pt x="80" y="78"/>
                    <a:pt x="95" y="106"/>
                    <a:pt x="110" y="137"/>
                  </a:cubicBezTo>
                  <a:close/>
                  <a:moveTo>
                    <a:pt x="116" y="148"/>
                  </a:moveTo>
                  <a:cubicBezTo>
                    <a:pt x="129" y="171"/>
                    <a:pt x="144" y="198"/>
                    <a:pt x="144" y="234"/>
                  </a:cubicBezTo>
                  <a:cubicBezTo>
                    <a:pt x="144" y="266"/>
                    <a:pt x="125" y="350"/>
                    <a:pt x="78" y="350"/>
                  </a:cubicBezTo>
                  <a:cubicBezTo>
                    <a:pt x="51" y="350"/>
                    <a:pt x="31" y="329"/>
                    <a:pt x="31" y="291"/>
                  </a:cubicBezTo>
                  <a:cubicBezTo>
                    <a:pt x="31" y="259"/>
                    <a:pt x="49" y="166"/>
                    <a:pt x="116" y="14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57">
              <a:extLst>
                <a:ext uri="{FF2B5EF4-FFF2-40B4-BE49-F238E27FC236}">
                  <a16:creationId xmlns:a16="http://schemas.microsoft.com/office/drawing/2014/main" id="{EE62B649-B3E5-45A5-88AE-4A2432F3C82C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11228406" y="5595939"/>
              <a:ext cx="169863" cy="150813"/>
            </a:xfrm>
            <a:custGeom>
              <a:avLst/>
              <a:gdLst>
                <a:gd name="T0" fmla="*/ 162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4 w 281"/>
                <a:gd name="T11" fmla="*/ 0 h 222"/>
                <a:gd name="T12" fmla="*/ 174 w 281"/>
                <a:gd name="T13" fmla="*/ 24 h 222"/>
                <a:gd name="T14" fmla="*/ 192 w 281"/>
                <a:gd name="T15" fmla="*/ 28 h 222"/>
                <a:gd name="T16" fmla="*/ 188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7 w 281"/>
                <a:gd name="T27" fmla="*/ 2 h 222"/>
                <a:gd name="T28" fmla="*/ 3 w 281"/>
                <a:gd name="T29" fmla="*/ 0 h 222"/>
                <a:gd name="T30" fmla="*/ 3 w 281"/>
                <a:gd name="T31" fmla="*/ 24 h 222"/>
                <a:gd name="T32" fmla="*/ 38 w 281"/>
                <a:gd name="T33" fmla="*/ 24 h 222"/>
                <a:gd name="T34" fmla="*/ 116 w 281"/>
                <a:gd name="T35" fmla="*/ 116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3 h 222"/>
                <a:gd name="T54" fmla="*/ 186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2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2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7" y="1"/>
                    <a:pt x="174" y="0"/>
                  </a:cubicBezTo>
                  <a:lnTo>
                    <a:pt x="174" y="24"/>
                  </a:lnTo>
                  <a:cubicBezTo>
                    <a:pt x="181" y="24"/>
                    <a:pt x="186" y="25"/>
                    <a:pt x="192" y="28"/>
                  </a:cubicBezTo>
                  <a:cubicBezTo>
                    <a:pt x="190" y="31"/>
                    <a:pt x="190" y="32"/>
                    <a:pt x="188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3" y="0"/>
                  </a:cubicBezTo>
                  <a:lnTo>
                    <a:pt x="3" y="24"/>
                  </a:lnTo>
                  <a:lnTo>
                    <a:pt x="38" y="24"/>
                  </a:lnTo>
                  <a:lnTo>
                    <a:pt x="116" y="116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3"/>
                  </a:lnTo>
                  <a:lnTo>
                    <a:pt x="186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2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5" name="Freeform 31 1 1 3">
            <a:extLst>
              <a:ext uri="{FF2B5EF4-FFF2-40B4-BE49-F238E27FC236}">
                <a16:creationId xmlns:a16="http://schemas.microsoft.com/office/drawing/2014/main" id="{29A5759B-31FC-44EB-AD4A-905CEEFA71C6}"/>
              </a:ext>
            </a:extLst>
          </p:cNvPr>
          <p:cNvSpPr/>
          <p:nvPr/>
        </p:nvSpPr>
        <p:spPr>
          <a:xfrm>
            <a:off x="9483686" y="5928509"/>
            <a:ext cx="6468790" cy="745194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40447 h 2914959"/>
              <a:gd name="connsiteX1" fmla="*/ 1136073 w 11637818"/>
              <a:gd name="connsiteY1" fmla="*/ 59792 h 2914959"/>
              <a:gd name="connsiteX2" fmla="*/ 2494089 w 11637818"/>
              <a:gd name="connsiteY2" fmla="*/ 2914238 h 2914959"/>
              <a:gd name="connsiteX3" fmla="*/ 4475018 w 11637818"/>
              <a:gd name="connsiteY3" fmla="*/ 336883 h 2914959"/>
              <a:gd name="connsiteX4" fmla="*/ 5735782 w 11637818"/>
              <a:gd name="connsiteY4" fmla="*/ 253756 h 2914959"/>
              <a:gd name="connsiteX5" fmla="*/ 7536873 w 11637818"/>
              <a:gd name="connsiteY5" fmla="*/ 807938 h 2914959"/>
              <a:gd name="connsiteX6" fmla="*/ 9767454 w 11637818"/>
              <a:gd name="connsiteY6" fmla="*/ 226047 h 2914959"/>
              <a:gd name="connsiteX7" fmla="*/ 11069782 w 11637818"/>
              <a:gd name="connsiteY7" fmla="*/ 253756 h 2914959"/>
              <a:gd name="connsiteX8" fmla="*/ 11637818 w 11637818"/>
              <a:gd name="connsiteY8" fmla="*/ 281465 h 2914959"/>
              <a:gd name="connsiteX0" fmla="*/ 0 w 11637818"/>
              <a:gd name="connsiteY0" fmla="*/ 1140447 h 3266438"/>
              <a:gd name="connsiteX1" fmla="*/ 1136073 w 11637818"/>
              <a:gd name="connsiteY1" fmla="*/ 59792 h 3266438"/>
              <a:gd name="connsiteX2" fmla="*/ 2494089 w 11637818"/>
              <a:gd name="connsiteY2" fmla="*/ 2914238 h 3266438"/>
              <a:gd name="connsiteX3" fmla="*/ 4475018 w 11637818"/>
              <a:gd name="connsiteY3" fmla="*/ 336883 h 3266438"/>
              <a:gd name="connsiteX4" fmla="*/ 6538806 w 11637818"/>
              <a:gd name="connsiteY4" fmla="*/ 3264220 h 3266438"/>
              <a:gd name="connsiteX5" fmla="*/ 7536873 w 11637818"/>
              <a:gd name="connsiteY5" fmla="*/ 807938 h 3266438"/>
              <a:gd name="connsiteX6" fmla="*/ 9767454 w 11637818"/>
              <a:gd name="connsiteY6" fmla="*/ 226047 h 3266438"/>
              <a:gd name="connsiteX7" fmla="*/ 11069782 w 11637818"/>
              <a:gd name="connsiteY7" fmla="*/ 253756 h 3266438"/>
              <a:gd name="connsiteX8" fmla="*/ 11637818 w 11637818"/>
              <a:gd name="connsiteY8" fmla="*/ 281465 h 3266438"/>
              <a:gd name="connsiteX0" fmla="*/ 0 w 11637818"/>
              <a:gd name="connsiteY0" fmla="*/ 1140447 h 3323984"/>
              <a:gd name="connsiteX1" fmla="*/ 1136073 w 11637818"/>
              <a:gd name="connsiteY1" fmla="*/ 59792 h 3323984"/>
              <a:gd name="connsiteX2" fmla="*/ 2494089 w 11637818"/>
              <a:gd name="connsiteY2" fmla="*/ 2914238 h 3323984"/>
              <a:gd name="connsiteX3" fmla="*/ 4851436 w 11637818"/>
              <a:gd name="connsiteY3" fmla="*/ 2594732 h 3323984"/>
              <a:gd name="connsiteX4" fmla="*/ 6538806 w 11637818"/>
              <a:gd name="connsiteY4" fmla="*/ 3264220 h 3323984"/>
              <a:gd name="connsiteX5" fmla="*/ 7536873 w 11637818"/>
              <a:gd name="connsiteY5" fmla="*/ 807938 h 3323984"/>
              <a:gd name="connsiteX6" fmla="*/ 9767454 w 11637818"/>
              <a:gd name="connsiteY6" fmla="*/ 226047 h 3323984"/>
              <a:gd name="connsiteX7" fmla="*/ 11069782 w 11637818"/>
              <a:gd name="connsiteY7" fmla="*/ 253756 h 3323984"/>
              <a:gd name="connsiteX8" fmla="*/ 11637818 w 11637818"/>
              <a:gd name="connsiteY8" fmla="*/ 281465 h 3323984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9767454 w 11637818"/>
              <a:gd name="connsiteY6" fmla="*/ 226047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8763673 w 11637818"/>
              <a:gd name="connsiteY6" fmla="*/ 2962832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120690"/>
              <a:gd name="connsiteY0" fmla="*/ 1140447 h 3264278"/>
              <a:gd name="connsiteX1" fmla="*/ 1136073 w 11120690"/>
              <a:gd name="connsiteY1" fmla="*/ 59792 h 3264278"/>
              <a:gd name="connsiteX2" fmla="*/ 2494089 w 11120690"/>
              <a:gd name="connsiteY2" fmla="*/ 2914238 h 3264278"/>
              <a:gd name="connsiteX3" fmla="*/ 4851436 w 11120690"/>
              <a:gd name="connsiteY3" fmla="*/ 2594732 h 3264278"/>
              <a:gd name="connsiteX4" fmla="*/ 6538806 w 11120690"/>
              <a:gd name="connsiteY4" fmla="*/ 3264220 h 3264278"/>
              <a:gd name="connsiteX5" fmla="*/ 7587063 w 11120690"/>
              <a:gd name="connsiteY5" fmla="*/ 2552639 h 3264278"/>
              <a:gd name="connsiteX6" fmla="*/ 8763673 w 11120690"/>
              <a:gd name="connsiteY6" fmla="*/ 2962832 h 3264278"/>
              <a:gd name="connsiteX7" fmla="*/ 11069782 w 11120690"/>
              <a:gd name="connsiteY7" fmla="*/ 253756 h 3264278"/>
              <a:gd name="connsiteX8" fmla="*/ 10282714 w 11120690"/>
              <a:gd name="connsiteY8" fmla="*/ 2915620 h 3264278"/>
              <a:gd name="connsiteX0" fmla="*/ 0 w 10282714"/>
              <a:gd name="connsiteY0" fmla="*/ 1140447 h 3264278"/>
              <a:gd name="connsiteX1" fmla="*/ 1136073 w 10282714"/>
              <a:gd name="connsiteY1" fmla="*/ 59792 h 3264278"/>
              <a:gd name="connsiteX2" fmla="*/ 2494089 w 10282714"/>
              <a:gd name="connsiteY2" fmla="*/ 2914238 h 3264278"/>
              <a:gd name="connsiteX3" fmla="*/ 4851436 w 10282714"/>
              <a:gd name="connsiteY3" fmla="*/ 2594732 h 3264278"/>
              <a:gd name="connsiteX4" fmla="*/ 6538806 w 10282714"/>
              <a:gd name="connsiteY4" fmla="*/ 3264220 h 3264278"/>
              <a:gd name="connsiteX5" fmla="*/ 7587063 w 10282714"/>
              <a:gd name="connsiteY5" fmla="*/ 2552639 h 3264278"/>
              <a:gd name="connsiteX6" fmla="*/ 8763673 w 10282714"/>
              <a:gd name="connsiteY6" fmla="*/ 2962832 h 3264278"/>
              <a:gd name="connsiteX7" fmla="*/ 9589205 w 10282714"/>
              <a:gd name="connsiteY7" fmla="*/ 2853703 h 3264278"/>
              <a:gd name="connsiteX8" fmla="*/ 10282714 w 10282714"/>
              <a:gd name="connsiteY8" fmla="*/ 2915620 h 3264278"/>
              <a:gd name="connsiteX0" fmla="*/ 0 w 10282714"/>
              <a:gd name="connsiteY0" fmla="*/ 430013 h 2553844"/>
              <a:gd name="connsiteX1" fmla="*/ 1136073 w 10282714"/>
              <a:gd name="connsiteY1" fmla="*/ 188580 h 2553844"/>
              <a:gd name="connsiteX2" fmla="*/ 2494089 w 10282714"/>
              <a:gd name="connsiteY2" fmla="*/ 2203804 h 2553844"/>
              <a:gd name="connsiteX3" fmla="*/ 4851436 w 10282714"/>
              <a:gd name="connsiteY3" fmla="*/ 1884298 h 2553844"/>
              <a:gd name="connsiteX4" fmla="*/ 6538806 w 10282714"/>
              <a:gd name="connsiteY4" fmla="*/ 2553786 h 2553844"/>
              <a:gd name="connsiteX5" fmla="*/ 7587063 w 10282714"/>
              <a:gd name="connsiteY5" fmla="*/ 1842205 h 2553844"/>
              <a:gd name="connsiteX6" fmla="*/ 8763673 w 10282714"/>
              <a:gd name="connsiteY6" fmla="*/ 2252398 h 2553844"/>
              <a:gd name="connsiteX7" fmla="*/ 9589205 w 10282714"/>
              <a:gd name="connsiteY7" fmla="*/ 2143269 h 2553844"/>
              <a:gd name="connsiteX8" fmla="*/ 10282714 w 10282714"/>
              <a:gd name="connsiteY8" fmla="*/ 2205186 h 2553844"/>
              <a:gd name="connsiteX0" fmla="*/ 0 w 10282714"/>
              <a:gd name="connsiteY0" fmla="*/ 325621 h 2449494"/>
              <a:gd name="connsiteX1" fmla="*/ 1136073 w 10282714"/>
              <a:gd name="connsiteY1" fmla="*/ 84188 h 2449494"/>
              <a:gd name="connsiteX2" fmla="*/ 2898867 w 10282714"/>
              <a:gd name="connsiteY2" fmla="*/ 569065 h 2449494"/>
              <a:gd name="connsiteX3" fmla="*/ 4851436 w 10282714"/>
              <a:gd name="connsiteY3" fmla="*/ 1779906 h 2449494"/>
              <a:gd name="connsiteX4" fmla="*/ 6538806 w 10282714"/>
              <a:gd name="connsiteY4" fmla="*/ 2449394 h 2449494"/>
              <a:gd name="connsiteX5" fmla="*/ 7587063 w 10282714"/>
              <a:gd name="connsiteY5" fmla="*/ 1737813 h 2449494"/>
              <a:gd name="connsiteX6" fmla="*/ 8763673 w 10282714"/>
              <a:gd name="connsiteY6" fmla="*/ 2148006 h 2449494"/>
              <a:gd name="connsiteX7" fmla="*/ 9589205 w 10282714"/>
              <a:gd name="connsiteY7" fmla="*/ 2038877 h 2449494"/>
              <a:gd name="connsiteX8" fmla="*/ 10282714 w 10282714"/>
              <a:gd name="connsiteY8" fmla="*/ 2100794 h 2449494"/>
              <a:gd name="connsiteX0" fmla="*/ 0 w 10282714"/>
              <a:gd name="connsiteY0" fmla="*/ 325621 h 2483318"/>
              <a:gd name="connsiteX1" fmla="*/ 1136073 w 10282714"/>
              <a:gd name="connsiteY1" fmla="*/ 84188 h 2483318"/>
              <a:gd name="connsiteX2" fmla="*/ 2898867 w 10282714"/>
              <a:gd name="connsiteY2" fmla="*/ 569065 h 2483318"/>
              <a:gd name="connsiteX3" fmla="*/ 5697791 w 10282714"/>
              <a:gd name="connsiteY3" fmla="*/ 447021 h 2483318"/>
              <a:gd name="connsiteX4" fmla="*/ 6538806 w 10282714"/>
              <a:gd name="connsiteY4" fmla="*/ 2449394 h 2483318"/>
              <a:gd name="connsiteX5" fmla="*/ 7587063 w 10282714"/>
              <a:gd name="connsiteY5" fmla="*/ 1737813 h 2483318"/>
              <a:gd name="connsiteX6" fmla="*/ 8763673 w 10282714"/>
              <a:gd name="connsiteY6" fmla="*/ 2148006 h 2483318"/>
              <a:gd name="connsiteX7" fmla="*/ 9589205 w 10282714"/>
              <a:gd name="connsiteY7" fmla="*/ 2038877 h 2483318"/>
              <a:gd name="connsiteX8" fmla="*/ 10282714 w 10282714"/>
              <a:gd name="connsiteY8" fmla="*/ 2100794 h 2483318"/>
              <a:gd name="connsiteX0" fmla="*/ 0 w 10282714"/>
              <a:gd name="connsiteY0" fmla="*/ 325621 h 2451588"/>
              <a:gd name="connsiteX1" fmla="*/ 1136073 w 10282714"/>
              <a:gd name="connsiteY1" fmla="*/ 84188 h 2451588"/>
              <a:gd name="connsiteX2" fmla="*/ 2898867 w 10282714"/>
              <a:gd name="connsiteY2" fmla="*/ 569065 h 2451588"/>
              <a:gd name="connsiteX3" fmla="*/ 5697791 w 10282714"/>
              <a:gd name="connsiteY3" fmla="*/ 447021 h 2451588"/>
              <a:gd name="connsiteX4" fmla="*/ 6538806 w 10282714"/>
              <a:gd name="connsiteY4" fmla="*/ 2449394 h 2451588"/>
              <a:gd name="connsiteX5" fmla="*/ 7752653 w 10282714"/>
              <a:gd name="connsiteY5" fmla="*/ 9999 h 2451588"/>
              <a:gd name="connsiteX6" fmla="*/ 8763673 w 10282714"/>
              <a:gd name="connsiteY6" fmla="*/ 2148006 h 2451588"/>
              <a:gd name="connsiteX7" fmla="*/ 9589205 w 10282714"/>
              <a:gd name="connsiteY7" fmla="*/ 2038877 h 2451588"/>
              <a:gd name="connsiteX8" fmla="*/ 10282714 w 10282714"/>
              <a:gd name="connsiteY8" fmla="*/ 2100794 h 2451588"/>
              <a:gd name="connsiteX0" fmla="*/ 0 w 10282714"/>
              <a:gd name="connsiteY0" fmla="*/ 341903 h 2467870"/>
              <a:gd name="connsiteX1" fmla="*/ 1136073 w 10282714"/>
              <a:gd name="connsiteY1" fmla="*/ 100470 h 2467870"/>
              <a:gd name="connsiteX2" fmla="*/ 2898867 w 10282714"/>
              <a:gd name="connsiteY2" fmla="*/ 585347 h 2467870"/>
              <a:gd name="connsiteX3" fmla="*/ 5697791 w 10282714"/>
              <a:gd name="connsiteY3" fmla="*/ 463303 h 2467870"/>
              <a:gd name="connsiteX4" fmla="*/ 6538806 w 10282714"/>
              <a:gd name="connsiteY4" fmla="*/ 2465676 h 2467870"/>
              <a:gd name="connsiteX5" fmla="*/ 7752653 w 10282714"/>
              <a:gd name="connsiteY5" fmla="*/ 26281 h 2467870"/>
              <a:gd name="connsiteX6" fmla="*/ 8690077 w 10282714"/>
              <a:gd name="connsiteY6" fmla="*/ 1226332 h 2467870"/>
              <a:gd name="connsiteX7" fmla="*/ 9589205 w 10282714"/>
              <a:gd name="connsiteY7" fmla="*/ 2055159 h 2467870"/>
              <a:gd name="connsiteX8" fmla="*/ 10282714 w 10282714"/>
              <a:gd name="connsiteY8" fmla="*/ 2117076 h 2467870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2112011 h 2462805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680394 h 2462805"/>
              <a:gd name="connsiteX0" fmla="*/ 0 w 10282714"/>
              <a:gd name="connsiteY0" fmla="*/ 325621 h 1589128"/>
              <a:gd name="connsiteX1" fmla="*/ 1136073 w 10282714"/>
              <a:gd name="connsiteY1" fmla="*/ 84188 h 1589128"/>
              <a:gd name="connsiteX2" fmla="*/ 2898867 w 10282714"/>
              <a:gd name="connsiteY2" fmla="*/ 569065 h 1589128"/>
              <a:gd name="connsiteX3" fmla="*/ 5697791 w 10282714"/>
              <a:gd name="connsiteY3" fmla="*/ 447021 h 1589128"/>
              <a:gd name="connsiteX4" fmla="*/ 6685997 w 10282714"/>
              <a:gd name="connsiteY4" fmla="*/ 1585487 h 1589128"/>
              <a:gd name="connsiteX5" fmla="*/ 7752653 w 10282714"/>
              <a:gd name="connsiteY5" fmla="*/ 9999 h 1589128"/>
              <a:gd name="connsiteX6" fmla="*/ 8690077 w 10282714"/>
              <a:gd name="connsiteY6" fmla="*/ 1210050 h 1589128"/>
              <a:gd name="connsiteX7" fmla="*/ 9350018 w 10282714"/>
              <a:gd name="connsiteY7" fmla="*/ 237014 h 1589128"/>
              <a:gd name="connsiteX8" fmla="*/ 10282714 w 10282714"/>
              <a:gd name="connsiteY8" fmla="*/ 669177 h 158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2714" h="1589128">
                <a:moveTo>
                  <a:pt x="0" y="325621"/>
                </a:moveTo>
                <a:cubicBezTo>
                  <a:pt x="326736" y="-180070"/>
                  <a:pt x="652929" y="43614"/>
                  <a:pt x="1136073" y="84188"/>
                </a:cubicBezTo>
                <a:cubicBezTo>
                  <a:pt x="1619218" y="124762"/>
                  <a:pt x="2138581" y="508593"/>
                  <a:pt x="2898867" y="569065"/>
                </a:cubicBezTo>
                <a:cubicBezTo>
                  <a:pt x="3659153" y="629537"/>
                  <a:pt x="5066603" y="277617"/>
                  <a:pt x="5697791" y="447021"/>
                </a:cubicBezTo>
                <a:cubicBezTo>
                  <a:pt x="6328979" y="616425"/>
                  <a:pt x="6343520" y="1658324"/>
                  <a:pt x="6685997" y="1585487"/>
                </a:cubicBezTo>
                <a:cubicBezTo>
                  <a:pt x="7028474" y="1512650"/>
                  <a:pt x="7418640" y="72572"/>
                  <a:pt x="7752653" y="9999"/>
                </a:cubicBezTo>
                <a:cubicBezTo>
                  <a:pt x="8086666" y="-52574"/>
                  <a:pt x="8423850" y="1172214"/>
                  <a:pt x="8690077" y="1210050"/>
                </a:cubicBezTo>
                <a:cubicBezTo>
                  <a:pt x="8956304" y="1247886"/>
                  <a:pt x="9038291" y="227778"/>
                  <a:pt x="9350018" y="237014"/>
                </a:cubicBezTo>
                <a:cubicBezTo>
                  <a:pt x="9661745" y="246250"/>
                  <a:pt x="10154559" y="659940"/>
                  <a:pt x="10282714" y="669177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C0BEE81-ECC6-4625-9CB4-3C142AA1D8C8}"/>
              </a:ext>
            </a:extLst>
          </p:cNvPr>
          <p:cNvSpPr txBox="1"/>
          <p:nvPr/>
        </p:nvSpPr>
        <p:spPr>
          <a:xfrm flipH="1">
            <a:off x="2660838" y="5102484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Trajectory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2961C70-7BCD-4878-97F5-3FA282C5022E}"/>
              </a:ext>
            </a:extLst>
          </p:cNvPr>
          <p:cNvSpPr txBox="1"/>
          <p:nvPr/>
        </p:nvSpPr>
        <p:spPr>
          <a:xfrm flipH="1">
            <a:off x="11447884" y="5392513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Control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FC055B3-8C43-4F4F-AA12-71CF7D839593}"/>
              </a:ext>
            </a:extLst>
          </p:cNvPr>
          <p:cNvSpPr txBox="1"/>
          <p:nvPr/>
        </p:nvSpPr>
        <p:spPr>
          <a:xfrm>
            <a:off x="6201514" y="8187520"/>
            <a:ext cx="104927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Run either </a:t>
            </a:r>
            <a:r>
              <a:rPr lang="en-US" sz="3200" dirty="0" err="1">
                <a:latin typeface="Helvetica Light" panose="020B0403020202020204"/>
              </a:rPr>
              <a:t>iLQR</a:t>
            </a:r>
            <a:r>
              <a:rPr lang="en-US" sz="3200" dirty="0">
                <a:latin typeface="Helvetica Light" panose="020B0403020202020204"/>
              </a:rPr>
              <a:t>/DDP to convergence</a:t>
            </a:r>
          </a:p>
        </p:txBody>
      </p:sp>
      <p:pic>
        <p:nvPicPr>
          <p:cNvPr id="62" name="Picture 61" descr="A picture containing text&#10;&#10;Description automatically generated">
            <a:extLst>
              <a:ext uri="{FF2B5EF4-FFF2-40B4-BE49-F238E27FC236}">
                <a16:creationId xmlns:a16="http://schemas.microsoft.com/office/drawing/2014/main" id="{5F6E1CFF-4C2C-41E1-BD8D-AF32CF5C70A6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" t="3165" r="4302" b="3833"/>
          <a:stretch/>
        </p:blipFill>
        <p:spPr>
          <a:xfrm rot="2660440">
            <a:off x="956306" y="4620184"/>
            <a:ext cx="6661064" cy="418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08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A4574-F438-4A0A-8687-6C874B2E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 Noise Realization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CB7F7-E17E-4D11-8A23-019C7B571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6C8C00-3782-461C-8B1E-76418F53D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144" y="1600600"/>
            <a:ext cx="7516882" cy="96125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State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C663B1B-52C4-44CB-8949-86B861CF9330}"/>
              </a:ext>
            </a:extLst>
          </p:cNvPr>
          <p:cNvSpPr txBox="1">
            <a:spLocks/>
          </p:cNvSpPr>
          <p:nvPr/>
        </p:nvSpPr>
        <p:spPr>
          <a:xfrm>
            <a:off x="8709026" y="1600600"/>
            <a:ext cx="7516882" cy="961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Control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A928B5-45A0-4B93-BF3A-61D469082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1" r="1311"/>
          <a:stretch/>
        </p:blipFill>
        <p:spPr>
          <a:xfrm>
            <a:off x="8893687" y="2282552"/>
            <a:ext cx="7622035" cy="587044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9C4BBD6-40A1-4617-AC37-EA39192F9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205" r="5205"/>
          <a:stretch/>
        </p:blipFill>
        <p:spPr>
          <a:xfrm>
            <a:off x="719897" y="2286000"/>
            <a:ext cx="7622035" cy="6034874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5851FF43-54D8-426B-9F38-0084242FC039}"/>
              </a:ext>
            </a:extLst>
          </p:cNvPr>
          <p:cNvSpPr txBox="1">
            <a:spLocks/>
          </p:cNvSpPr>
          <p:nvPr/>
        </p:nvSpPr>
        <p:spPr>
          <a:xfrm>
            <a:off x="1363345" y="8300023"/>
            <a:ext cx="14132877" cy="5192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More noise on control didn’t lead to good trajectory (motion)</a:t>
            </a:r>
          </a:p>
        </p:txBody>
      </p:sp>
    </p:spTree>
    <p:extLst>
      <p:ext uri="{BB962C8B-B14F-4D97-AF65-F5344CB8AC3E}">
        <p14:creationId xmlns:p14="http://schemas.microsoft.com/office/powerpoint/2010/main" val="3839244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0B0D-D11F-4C60-B395-EF3937E3A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Resulting Motions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3BCDA-BF8C-4B0E-9B26-400094F81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249" y="1703847"/>
            <a:ext cx="7516882" cy="51928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 err="1"/>
              <a:t>iLQR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EA59B-B6B2-40EB-9063-208F9B35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67CF66-EB29-49CF-9649-1FA97E1AF201}"/>
              </a:ext>
            </a:extLst>
          </p:cNvPr>
          <p:cNvSpPr txBox="1">
            <a:spLocks/>
          </p:cNvSpPr>
          <p:nvPr/>
        </p:nvSpPr>
        <p:spPr>
          <a:xfrm>
            <a:off x="8826159" y="1753391"/>
            <a:ext cx="7516882" cy="5192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DDP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C66F41-DC58-4905-8794-F8A65790D0F2}"/>
              </a:ext>
            </a:extLst>
          </p:cNvPr>
          <p:cNvSpPr txBox="1">
            <a:spLocks/>
          </p:cNvSpPr>
          <p:nvPr/>
        </p:nvSpPr>
        <p:spPr>
          <a:xfrm>
            <a:off x="3227391" y="8000209"/>
            <a:ext cx="12046918" cy="8032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Similar motion after noising up state/control and running optimization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07ECAEC6-BFCE-4011-901C-B2D571376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40" y="2223136"/>
            <a:ext cx="7195819" cy="5396864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C1119921-0D25-44BE-9767-037812EA7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704" y="2209724"/>
            <a:ext cx="7213701" cy="541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26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E59A1-C815-4AEE-B62F-B3B0F390C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States after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0130A-4881-4666-A6DB-EE1B916DB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E977AC7-4473-4179-A3B4-4E743A464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24"/>
          <a:stretch/>
        </p:blipFill>
        <p:spPr>
          <a:xfrm>
            <a:off x="0" y="2129295"/>
            <a:ext cx="8631238" cy="620171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A3C416-20DD-4D79-A23D-6095C039F2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871"/>
          <a:stretch/>
        </p:blipFill>
        <p:spPr>
          <a:xfrm>
            <a:off x="8678544" y="2241207"/>
            <a:ext cx="8631237" cy="615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01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752"/>
  <p:tag name="ORIGINALWIDTH" val="5.43752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x_0&#10;\end{align*}&#10;&#10;&#10;\end{document}"/>
  <p:tag name="IGUANATEXSIZE" val="20"/>
  <p:tag name="IGUANATEXCURSOR" val="792"/>
  <p:tag name="TRANSPARENCY" val="True"/>
  <p:tag name="LATEXENGINEID" val="1"/>
  <p:tag name="TEMPFOLDER" val="C:\Users\John Nganga\Downloads\"/>
  <p:tag name="LATEXFORMHEIGHT" val="440.4"/>
  <p:tag name="LATEXFORMWIDTH" val="766"/>
  <p:tag name="LATEXFORMWRAP" val="True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9213"/>
  <p:tag name="ORIGINALWIDTH" val="3.235224"/>
  <p:tag name="EMFCHILD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52727"/>
  <p:tag name="ORIGINALWIDTH" val="0.703577"/>
  <p:tag name="EMFCHILD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52727"/>
  <p:tag name="ORIGINALWIDTH" val="1.172628"/>
  <p:tag name="EMFCHILD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3842"/>
  <p:tag name="ORIGINALWIDTH" val="2.599333"/>
  <p:tag name="EMFCHILD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30585"/>
  <p:tag name="ORIGINALWIDTH" val="3.615611"/>
  <p:tag name="EMFCHILD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39709"/>
  <p:tag name="ORIGINALWIDTH" val="1.895755"/>
  <p:tag name="EMFCHILD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21157"/>
  <p:tag name="ORIGINALWIDTH" val="1.563505"/>
  <p:tag name="EMFCHILD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01607"/>
  <p:tag name="ORIGINALWIDTH" val="2.286632"/>
  <p:tag name="EMFCHILD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03894"/>
  <p:tag name="ORIGINALWIDTH" val="1.700317"/>
  <p:tag name="EMFCHILD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01607"/>
  <p:tag name="ORIGINALWIDTH" val="1.934843"/>
  <p:tag name="EMFCHILD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00622"/>
  <p:tag name="ORIGINALWIDTH" val="1.583055"/>
  <p:tag name="EMFCHIL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5.995947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01607"/>
  <p:tag name="ORIGINALWIDTH" val="2.286632"/>
  <p:tag name="EMFCHILD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03894"/>
  <p:tag name="ORIGINALWIDTH" val="2.560245"/>
  <p:tag name="EMFCHILD" val="Tru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52727"/>
  <p:tag name="ORIGINALWIDTH" val="1.172628"/>
  <p:tag name="EMFCHILD" val="Tru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52727"/>
  <p:tag name="ORIGINALWIDTH" val="0.703577"/>
  <p:tag name="EMFCHILD" val="Tru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62519"/>
  <p:tag name="ORIGINALWIDTH" val="2.61887"/>
  <p:tag name="EMFCHILD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99332"/>
  <p:tag name="ORIGINALWIDTH" val="1.64168"/>
  <p:tag name="EMFCHILD" val="Tru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52727"/>
  <p:tag name="ORIGINALWIDTH" val="0.703577"/>
  <p:tag name="EMFCHILD" val="Tru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52727"/>
  <p:tag name="ORIGINALWIDTH" val="1.172628"/>
  <p:tag name="EMFCHILD" val="Tru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.86616"/>
  <p:tag name="ORIGINALWIDTH" val="54.49525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&amp;\textrm{Linear Convergent:\;} \frac{1}{n^2} \\&#10;&amp;\textrm{Quad Convergent:\;} 10^{{-2}^n} &#10;\end{align*}&#10;&#10;&#10;\end{document}"/>
  <p:tag name="IGUANATEXSIZE" val="39.82"/>
  <p:tag name="IGUANATEXCURSOR" val="876"/>
  <p:tag name="TRANSPARENCY" val="True"/>
  <p:tag name="LATEXENGINEID" val="1"/>
  <p:tag name="TEMPFOLDER" val="C:\Users\John Nganga\Downloads\"/>
  <p:tag name="LATEXFORMHEIGHT" val="535.8"/>
  <p:tag name="LATEXFORMWIDTH" val="766"/>
  <p:tag name="LATEXFORMWRAP" val="True"/>
  <p:tag name="BITMAPVECTOR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0005"/>
  <p:tag name="ORIGINALWIDTH" val="2.825213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&amp;\textrm{Linear Convergent:\;} \frac{1}{n^2} \\&#10;&amp;\textrm{Quad Convergent:\;} 10^{{-2}^n} &#10;\end{align*}&#10;&#10;&#10;\end{document}"/>
  <p:tag name="IGUANATEXSIZE" val="39.82"/>
  <p:tag name="IGUANATEXCURSOR" val="876"/>
  <p:tag name="TRANSPARENCY" val="True"/>
  <p:tag name="LATEXENGINEID" val="1"/>
  <p:tag name="TEMPFOLDER" val="C:\Users\John Nganga\Downloads\"/>
  <p:tag name="LATEXFORMHEIGHT" val="535.8"/>
  <p:tag name="LATEXFORMWIDTH" val="766"/>
  <p:tag name="LATEXFORMWRAP" val="True"/>
  <p:tag name="BITMAPVECTOR" val="1"/>
  <p:tag name="EMFCHIL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47222"/>
  <p:tag name="ORIGINALWIDTH" val="1.098704"/>
  <p:tag name="EMFCHILD" val="Tru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22953"/>
  <p:tag name="ORIGINALWIDTH" val="2.605484"/>
  <p:tag name="EMFCHILD" val="Tru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17137"/>
  <p:tag name="ORIGINALWIDTH" val="2.009041"/>
  <p:tag name="EMFCHILD" val="Tru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17137"/>
  <p:tag name="ORIGINALWIDTH" val="2.322953"/>
  <p:tag name="EMFCHILD" val="Tru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22953"/>
  <p:tag name="ORIGINALWIDTH" val="1.726529"/>
  <p:tag name="EMFCHILD" val="Tru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61135"/>
  <p:tag name="ORIGINALWIDTH" val="3.139126"/>
  <p:tag name="EMFCHILD" val="Tru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17137"/>
  <p:tag name="ORIGINALWIDTH" val="2.291572"/>
  <p:tag name="EMFCHILD" val="Tru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22953"/>
  <p:tag name="ORIGINALWIDTH" val="2.605484"/>
  <p:tag name="EMFCHILD" val="Tru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22953"/>
  <p:tag name="ORIGINALWIDTH" val="2.542702"/>
  <p:tag name="EMFCHILD" val="Tru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17137"/>
  <p:tag name="ORIGINALWIDTH" val="1.977659"/>
  <p:tag name="EMFCHIL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22953"/>
  <p:tag name="ORIGINALWIDTH" val="1.726529"/>
  <p:tag name="EMFCHILD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8444"/>
  <p:tag name="ORIGINALWIDTH" val="2.354354"/>
  <p:tag name="EMFCHILD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17137"/>
  <p:tag name="ORIGINALWIDTH" val="1.977659"/>
  <p:tag name="EMFCHILD" val="Tru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22953"/>
  <p:tag name="ORIGINALWIDTH" val="2.574083"/>
  <p:tag name="EMFCHILD" val="Tru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296092"/>
  <p:tag name="ORIGINALWIDTH" val="1.632346"/>
  <p:tag name="EMFCHILD" val="Tru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60171"/>
  <p:tag name="ORIGINALWIDTH" val="0.5336613"/>
  <p:tag name="EMFCHILD" val="Tru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15821"/>
  <p:tag name="ORIGINALWIDTH" val="1.695128"/>
  <p:tag name="EMFCHILD" val="Tru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1883476"/>
  <p:tag name="ORIGINALWIDTH" val="5.399297"/>
  <p:tag name="EMFCHILD" val="Tru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17137"/>
  <p:tag name="ORIGINALWIDTH" val="2.793832"/>
  <p:tag name="EMFCHILD" val="Tru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48518"/>
  <p:tag name="ORIGINALWIDTH" val="1.569563"/>
  <p:tag name="EMFCHIL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71472"/>
  <p:tag name="ORIGINALWIDTH" val="3.421657"/>
  <p:tag name="EMFCHILD" val="Tru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85736"/>
  <p:tag name="ORIGINALWIDTH" val="2.574083"/>
  <p:tag name="EMFCHILD" val="Tru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17137"/>
  <p:tag name="ORIGINALWIDTH" val="2.322953"/>
  <p:tag name="EMFCHILD" val="Tru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3557"/>
  <p:tag name="ORIGINALWIDTH" val="2.542702"/>
  <p:tag name="EMFCHILD" val="Tru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61135"/>
  <p:tag name="ORIGINALWIDTH" val="3.139126"/>
  <p:tag name="EMFCHILD" val="Tru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17137"/>
  <p:tag name="ORIGINALWIDTH" val="2.260171"/>
  <p:tag name="EMFCHILD" val="Tru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22953"/>
  <p:tag name="ORIGINALWIDTH" val="2.574083"/>
  <p:tag name="EMFCHILD" val="Tru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54354"/>
  <p:tag name="ORIGINALWIDTH" val="2.511301"/>
  <p:tag name="EMFCHILD" val="Tru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17137"/>
  <p:tag name="ORIGINALWIDTH" val="1.977659"/>
  <p:tag name="EMFCHILD" val="Tru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22953"/>
  <p:tag name="ORIGINALWIDTH" val="1.726529"/>
  <p:tag name="EMFCHIL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6.012941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8444"/>
  <p:tag name="ORIGINALWIDTH" val="2.322953"/>
  <p:tag name="EMFCHILD" val="Tru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17137"/>
  <p:tag name="ORIGINALWIDTH" val="2.009041"/>
  <p:tag name="EMFCHILD" val="Tru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22953"/>
  <p:tag name="ORIGINALWIDTH" val="2.574083"/>
  <p:tag name="EMFCHILD" val="Tru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296092"/>
  <p:tag name="ORIGINALWIDTH" val="1.600964"/>
  <p:tag name="EMFCHILD" val="Tru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91572"/>
  <p:tag name="ORIGINALWIDTH" val="0.5336613"/>
  <p:tag name="EMFCHILD" val="Tru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15821"/>
  <p:tag name="ORIGINALWIDTH" val="1.695128"/>
  <p:tag name="EMFCHILD" val="Tru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41386"/>
  <p:tag name="ORIGINALWIDTH" val="2.166007"/>
  <p:tag name="EMFCHILD" val="Tru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1883476"/>
  <p:tag name="ORIGINALWIDTH" val="2.448518"/>
  <p:tag name="EMFCHILD" val="Tru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9919"/>
  <p:tag name="ORIGINALWIDTH" val="1.600964"/>
  <p:tag name="EMFCHILD" val="Tru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24269"/>
  <p:tag name="ORIGINALWIDTH" val="1.789312"/>
  <p:tag name="EMFCHIL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2.352882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52707"/>
  <p:tag name="ORIGINALWIDTH" val="62.5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textrm{Suboptimality:\;} H \triangleq V- V^{\star}&#10;\end{align*}&#10;&#10;&#10;\end{document}"/>
  <p:tag name="IGUANATEXSIZE" val="39.82"/>
  <p:tag name="IGUANATEXCURSOR" val="824"/>
  <p:tag name="TRANSPARENCY" val="True"/>
  <p:tag name="LATEXENGINEID" val="1"/>
  <p:tag name="TEMPFOLDER" val="C:\Users\John Nganga\Downloads\"/>
  <p:tag name="LATEXFORMHEIGHT" val="509.4"/>
  <p:tag name="LATEXFORMWIDTH" val="766"/>
  <p:tag name="LATEXFORMWRAP" val="True"/>
  <p:tag name="BITMAPVECTOR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.75931"/>
  <p:tag name="ORIGINALWIDTH" val="50.24449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\newcommand{\ed}{\textrm{end}}&#10;\begin{align*}&#10;\textrm{Linear:\;} \frac{H(1: \ed-1)}{H(2: \ed)}&#10;\end{align*}&#10;&#10;&#10;\end{document}"/>
  <p:tag name="IGUANATEXSIZE" val="39.82"/>
  <p:tag name="IGUANATEXCURSOR" val="863"/>
  <p:tag name="TRANSPARENCY" val="True"/>
  <p:tag name="LATEXENGINEID" val="1"/>
  <p:tag name="TEMPFOLDER" val="C:\Users\John Nganga\Downloads\"/>
  <p:tag name="LATEXFORMHEIGHT" val="509.4"/>
  <p:tag name="LATEXFORMWIDTH" val="766"/>
  <p:tag name="LATEXFORMWRAP" val="True"/>
  <p:tag name="BITMAPVECTOR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.75648"/>
  <p:tag name="ORIGINALWIDTH" val="105.1975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textrm{super Linear:} \lim_{n \to \infty} \frac{\lvert x_{n+1} - x^{\star} \rvert}{\lvert x_n -x^{\star}\rvert} = \rm{constant} &lt; \infty&#10;\end{align*}&#10;&#10;&#10;\end{document}"/>
  <p:tag name="IGUANATEXSIZE" val="32"/>
  <p:tag name="IGUANATEXCURSOR" val="811"/>
  <p:tag name="TRANSPARENCY" val="True"/>
  <p:tag name="LATEXENGINEID" val="1"/>
  <p:tag name="TEMPFOLDER" val="C:\Users\John Nganga\Downloads\"/>
  <p:tag name="LATEXFORMHEIGHT" val="639"/>
  <p:tag name="LATEXFORMWIDTH" val="766"/>
  <p:tag name="LATEXFORMWRAP" val="True"/>
  <p:tag name="BITMAPVECTOR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.75648"/>
  <p:tag name="ORIGINALWIDTH" val="99.42715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textrm{Quadratic:} \lim_{n \to \infty} \frac{\lvert x_{n+1} - x^{\star} \rvert}{\lvert x_n - x^{\star} \rvert^2} = \rm{constant} &lt; \infty&#10;\end{align*}&#10;&#10;&#10;\end{document}"/>
  <p:tag name="IGUANATEXSIZE" val="32"/>
  <p:tag name="IGUANATEXCURSOR" val="808"/>
  <p:tag name="TRANSPARENCY" val="True"/>
  <p:tag name="LATEXENGINEID" val="1"/>
  <p:tag name="TEMPFOLDER" val="C:\Users\John Nganga\Downloads\"/>
  <p:tag name="LATEXFORMHEIGHT" val="639"/>
  <p:tag name="LATEXFORMWIDTH" val="766"/>
  <p:tag name="LATEXFORMWRAP" val="True"/>
  <p:tag name="BITMAPVECTOR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.75931"/>
  <p:tag name="ORIGINALWIDTH" val="58.07121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\newcommand{\ed}{\textrm{end}}&#10;\begin{align*}&#10;\textrm{Quadratic:\;} \frac{H(1: \ed-1)}{H(2: \ed)^2}&#10;\end{align*}&#10;&#10;&#10;\end{document}"/>
  <p:tag name="IGUANATEXSIZE" val="39.82"/>
  <p:tag name="IGUANATEXCURSOR" val="835"/>
  <p:tag name="TRANSPARENCY" val="True"/>
  <p:tag name="LATEXENGINEID" val="1"/>
  <p:tag name="TEMPFOLDER" val="C:\Users\John Nganga\Downloads\"/>
  <p:tag name="LATEXFORMHEIGHT" val="509.4"/>
  <p:tag name="LATEXFORMWIDTH" val="766"/>
  <p:tag name="LATEXFORMWRAP" val="True"/>
  <p:tag name="BITMAPVECTOR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.75931"/>
  <p:tag name="ORIGINALWIDTH" val="50.24449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\newcommand{\ed}{\textrm{end}}&#10;\begin{align*}&#10;\textrm{Linear:\;} \frac{H(2: \ed)}{H(1: \ed-1)}&#10;\end{align*}&#10;&#10;&#10;\end{document}"/>
  <p:tag name="IGUANATEXSIZE" val="39.82"/>
  <p:tag name="IGUANATEXCURSOR" val="853"/>
  <p:tag name="TRANSPARENCY" val="True"/>
  <p:tag name="LATEXENGINEID" val="1"/>
  <p:tag name="TEMPFOLDER" val="C:\Users\John Nganga\Downloads\"/>
  <p:tag name="LATEXFORMHEIGHT" val="509.4"/>
  <p:tag name="LATEXFORMWIDTH" val="766"/>
  <p:tag name="LATEXFORMWRAP" val="True"/>
  <p:tag name="BITMAPVECTOR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.76817"/>
  <p:tag name="ORIGINALWIDTH" val="60.59349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\newcommand{\ed}{\textrm{end}}&#10;\begin{align*}&#10;\textrm{Quadratic:\;} \frac{H(2: \ed)}{H(1: \ed-1)^2}&#10;\end{align*}&#10;&#10;&#10;\end{document}"/>
  <p:tag name="IGUANATEXSIZE" val="39.82"/>
  <p:tag name="IGUANATEXCURSOR" val="855"/>
  <p:tag name="TRANSPARENCY" val="True"/>
  <p:tag name="LATEXENGINEID" val="1"/>
  <p:tag name="TEMPFOLDER" val="C:\Users\John Nganga\Downloads\"/>
  <p:tag name="LATEXFORMHEIGHT" val="509.4"/>
  <p:tag name="LATEXFORMWIDTH" val="766"/>
  <p:tag name="LATEXFORMWRAP" val="True"/>
  <p:tag name="BITMAPVECTOR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71092"/>
  <p:tag name="ORIGINALWIDTH" val="3.468816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\newcommand{\ed}{\textrm{end}}&#10;\begin{align*}&#10;\textrm{Quadratic:\;} \frac{H(2: \ed)}{H(1: \ed-1)^2}&#10;\end{align*}&#10;&#10;&#10;\end{document}"/>
  <p:tag name="IGUANATEXSIZE" val="39.82"/>
  <p:tag name="IGUANATEXCURSOR" val="855"/>
  <p:tag name="TRANSPARENCY" val="True"/>
  <p:tag name="LATEXENGINEID" val="1"/>
  <p:tag name="TEMPFOLDER" val="C:\Users\John Nganga\Downloads\"/>
  <p:tag name="LATEXFORMHEIGHT" val="509.4"/>
  <p:tag name="LATEXFORMWIDTH" val="766"/>
  <p:tag name="LATEXFORMWRAP" val="True"/>
  <p:tag name="BITMAPVECTOR" val="1"/>
  <p:tag name="EMFCHILD" val="Tru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307"/>
  <p:tag name="ORIGINALWIDTH" val="2.597918"/>
  <p:tag name="EMFCHILD" val="Tru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9829"/>
  <p:tag name="ORIGINALWIDTH" val="2.317466"/>
  <p:tag name="EMFCHIL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9213"/>
  <p:tag name="ORIGINALWIDTH" val="3.235223"/>
  <p:tag name="EMFCHILD" val="Tru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23074"/>
  <p:tag name="ORIGINALWIDTH" val="2.55364"/>
  <p:tag name="EMFCHILD" val="Tru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76507"/>
  <p:tag name="ORIGINALWIDTH" val="1.741786"/>
  <p:tag name="EMFCHILD" val="Tru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9829"/>
  <p:tag name="ORIGINALWIDTH" val="2.317466"/>
  <p:tag name="EMFCHILD" val="Tru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95004"/>
  <p:tag name="ORIGINALWIDTH" val="1.623699"/>
  <p:tag name="EMFCHILD" val="Tru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6422"/>
  <p:tag name="ORIGINALWIDTH" val="1.107072"/>
  <p:tag name="EMFCHILD" val="Tru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9829"/>
  <p:tag name="ORIGINALWIDTH" val="1.963204"/>
  <p:tag name="EMFCHILD" val="Tru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222"/>
  <p:tag name="ORIGINALWIDTH" val="0.5461579"/>
  <p:tag name="EMFCHILD" val="Tru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04987"/>
  <p:tag name="ORIGINALWIDTH" val="4.339704"/>
  <p:tag name="EMFCHILD" val="Tru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725"/>
  <p:tag name="ORIGINALWIDTH" val="1.210394"/>
  <p:tag name="EMFCHILD" val="Tru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01656"/>
  <p:tag name="ORIGINALWIDTH" val="2.051769"/>
  <p:tag name="EMFCHIL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6252"/>
  <p:tag name="ORIGINALWIDTH" val="3.25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x_0&#10;\end{align*}&#10;&#10;&#10;\end{document}"/>
  <p:tag name="IGUANATEXSIZE" val="20"/>
  <p:tag name="IGUANATEXCURSOR" val="792"/>
  <p:tag name="TRANSPARENCY" val="True"/>
  <p:tag name="LATEXENGINEID" val="1"/>
  <p:tag name="TEMPFOLDER" val="C:\Users\John Nganga\Downloads\"/>
  <p:tag name="LATEXFORMHEIGHT" val="440.4"/>
  <p:tag name="LATEXFORMWIDTH" val="766"/>
  <p:tag name="LATEXFORMWRAP" val="True"/>
  <p:tag name="BITMAPVECTOR" val="1"/>
  <p:tag name="EMFCHILD" val="Tru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222"/>
  <p:tag name="ORIGINALWIDTH" val="0.5461579"/>
  <p:tag name="EMFCHILD" val="Tru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9829"/>
  <p:tag name="ORIGINALWIDTH" val="1.992726"/>
  <p:tag name="EMFCHILD" val="Tru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1263"/>
  <p:tag name="ORIGINALWIDTH" val="2.597918"/>
  <p:tag name="EMFCHILD" val="Tru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08309"/>
  <p:tag name="ORIGINALWIDTH" val="2.538874"/>
  <p:tag name="EMFCHILD" val="Tru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725"/>
  <p:tag name="ORIGINALWIDTH" val="1.180872"/>
  <p:tag name="EMFCHILD" val="Tru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214179"/>
  <p:tag name="ORIGINALWIDTH" val="34.77667"/>
  <p:tag name="EMFCHILD" val="Tru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90221"/>
  <p:tag name="ORIGINALWIDTH" val="4.339704"/>
  <p:tag name="EMFCHILD" val="Tru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2484"/>
  <p:tag name="ORIGINALWIDTH" val="1.195637"/>
  <p:tag name="EMFCHILD" val="Tru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869"/>
  <p:tag name="ORIGINALWIDTH" val="1.697508"/>
  <p:tag name="EMFCHILD" val="Tru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7464"/>
  <p:tag name="ORIGINALWIDTH" val="0.5461579"/>
  <p:tag name="EMFCHIL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1252"/>
  <p:tag name="ORIGINALWIDTH" val="1.875"/>
  <p:tag name="EMFCHILD" val="Tru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9829"/>
  <p:tag name="ORIGINALWIDTH" val="1.992726"/>
  <p:tag name="EMFCHILD" val="Tru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76507"/>
  <p:tag name="ORIGINALWIDTH" val="2.597918"/>
  <p:tag name="EMFCHILD" val="Tru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23074"/>
  <p:tag name="ORIGINALWIDTH" val="2.538874"/>
  <p:tag name="EMFCHILD" val="Tru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214179"/>
  <p:tag name="ORIGINALWIDTH" val="3.144076"/>
  <p:tag name="EMFCHILD" val="Tru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869"/>
  <p:tag name="ORIGINALWIDTH" val="1.697508"/>
  <p:tag name="EMFCHILD" val="Tru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2484"/>
  <p:tag name="ORIGINALWIDTH" val="1.195637"/>
  <p:tag name="EMFCHILD" val="Tru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24116"/>
  <p:tag name="ORIGINALWIDTH" val="1.579421"/>
  <p:tag name="EMFCHILD" val="Tru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86863"/>
  <p:tag name="ORIGINALWIDTH" val="2.831211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\newcommand{\ed}{\textrm{end}}&#10;\begin{align*}&#10;\textrm{Linear:\;} \frac{H(2: \ed)}{H(1: \ed-1)}&#10;\end{align*}&#10;&#10;&#10;\end{document}"/>
  <p:tag name="IGUANATEXSIZE" val="39.82"/>
  <p:tag name="IGUANATEXCURSOR" val="853"/>
  <p:tag name="TRANSPARENCY" val="True"/>
  <p:tag name="LATEXENGINEID" val="1"/>
  <p:tag name="TEMPFOLDER" val="C:\Users\John Nganga\Downloads\"/>
  <p:tag name="LATEXFORMHEIGHT" val="509.4"/>
  <p:tag name="LATEXFORMWIDTH" val="766"/>
  <p:tag name="LATEXFORMWRAP" val="True"/>
  <p:tag name="BITMAPVECTOR" val="1"/>
  <p:tag name="EMFCHILD" val="Tru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1365"/>
  <p:tag name="ORIGINALWIDTH" val="1.107316"/>
  <p:tag name="EMFCHILD" val="Tru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78217"/>
  <p:tag name="ORIGINALWIDTH" val="2.604714"/>
  <p:tag name="EMFCHIL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6.339731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5.995947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8882"/>
  <p:tag name="ORIGINALWIDTH" val="1.988137"/>
  <p:tag name="EMFCHILD" val="Tru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8882"/>
  <p:tag name="ORIGINALWIDTH" val="2.327885"/>
  <p:tag name="EMFCHILD" val="Tru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78217"/>
  <p:tag name="ORIGINALWIDTH" val="1.749061"/>
  <p:tag name="EMFCHILD" val="Tru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27885"/>
  <p:tag name="ORIGINALWIDTH" val="0.5410791"/>
  <p:tag name="EMFCHILD" val="Tru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86863"/>
  <p:tag name="ORIGINALWIDTH" val="4.353767"/>
  <p:tag name="EMFCHILD" val="Tru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0749"/>
  <p:tag name="ORIGINALWIDTH" val="1.207982"/>
  <p:tag name="EMFCHILD" val="Tru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98778"/>
  <p:tag name="ORIGINALWIDTH" val="2.051056"/>
  <p:tag name="EMFCHILD" val="Tru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27885"/>
  <p:tag name="ORIGINALWIDTH" val="0.5410791"/>
  <p:tag name="EMFCHILD" val="Tru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8882"/>
  <p:tag name="ORIGINALWIDTH" val="2.000724"/>
  <p:tag name="EMFCHILD" val="Tru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78217"/>
  <p:tag name="ORIGINALWIDTH" val="2.604714"/>
  <p:tag name="EMFCHIL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2695"/>
  <p:tag name="ORIGINALWIDTH" val="2.541795"/>
  <p:tag name="EMFCHILD" val="Tru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0749"/>
  <p:tag name="ORIGINALWIDTH" val="1.195403"/>
  <p:tag name="EMFCHILD" val="Tru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39173"/>
  <p:tag name="ORIGINALWIDTH" val="32.51484"/>
  <p:tag name="EMFCHILD" val="Tru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99443"/>
  <p:tag name="ORIGINALWIDTH" val="4.353767"/>
  <p:tag name="EMFCHILD" val="Tru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9817"/>
  <p:tag name="ORIGINALWIDTH" val="1.207982"/>
  <p:tag name="EMFCHILD" val="Tru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98778"/>
  <p:tag name="ORIGINALWIDTH" val="1.698728"/>
  <p:tag name="EMFCHILD" val="Tru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27885"/>
  <p:tag name="ORIGINALWIDTH" val="0.5410791"/>
  <p:tag name="EMFCHILD" val="Tru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8882"/>
  <p:tag name="ORIGINALWIDTH" val="2.000724"/>
  <p:tag name="EMFCHILD" val="Tru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0796"/>
  <p:tag name="ORIGINALWIDTH" val="2.604714"/>
  <p:tag name="EMFCHILD" val="Tru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2695"/>
  <p:tag name="ORIGINALWIDTH" val="2.541795"/>
  <p:tag name="EMFCHIL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264965"/>
  <p:tag name="ORIGINALWIDTH" val="3.145786"/>
  <p:tag name="EMFCHILD" val="Tru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98778"/>
  <p:tag name="ORIGINALWIDTH" val="1.698728"/>
  <p:tag name="EMFCHILD" val="Tru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9817"/>
  <p:tag name="ORIGINALWIDTH" val="1.207982"/>
  <p:tag name="EMFCHILD" val="Tru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69678"/>
  <p:tag name="ORIGINALWIDTH" val="3.447781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\newcommand{\ed}{\textrm{end}}&#10;\begin{align*}&#10;\textrm{Quadratic:\;} \frac{H(1: \ed-1)}{H(2: \ed)^2}&#10;\end{align*}&#10;&#10;&#10;\end{document}"/>
  <p:tag name="IGUANATEXSIZE" val="39.82"/>
  <p:tag name="IGUANATEXCURSOR" val="835"/>
  <p:tag name="TRANSPARENCY" val="True"/>
  <p:tag name="LATEXENGINEID" val="1"/>
  <p:tag name="TEMPFOLDER" val="C:\Users\John Nganga\Downloads\"/>
  <p:tag name="LATEXFORMHEIGHT" val="509.4"/>
  <p:tag name="LATEXFORMWIDTH" val="766"/>
  <p:tag name="LATEXFORMWRAP" val="True"/>
  <p:tag name="BITMAPVECTOR" val="1"/>
  <p:tag name="EMFCHILD" val="Tru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41129"/>
  <p:tag name="ORIGINALWIDTH" val="2.579548"/>
  <p:tag name="EMFCHILD" val="Tru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8882"/>
  <p:tag name="ORIGINALWIDTH" val="2.315298"/>
  <p:tag name="EMFCHILD" val="Tru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2695"/>
  <p:tag name="ORIGINALWIDTH" val="2.529216"/>
  <p:tag name="EMFCHILD" val="Tru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78217"/>
  <p:tag name="ORIGINALWIDTH" val="1.723894"/>
  <p:tag name="EMFCHILD" val="Tru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8882"/>
  <p:tag name="ORIGINALWIDTH" val="2.327885"/>
  <p:tag name="EMFCHILD" val="Tru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84868"/>
  <p:tag name="ORIGINALWIDTH" val="1.610642"/>
  <p:tag name="EMFCHIL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1365"/>
  <p:tag name="ORIGINALWIDTH" val="1.094737"/>
  <p:tag name="EMFCHILD" val="Tru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8882"/>
  <p:tag name="ORIGINALWIDTH" val="1.950391"/>
  <p:tag name="EMFCHILD" val="Tru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27885"/>
  <p:tag name="ORIGINALWIDTH" val="0.5410791"/>
  <p:tag name="EMFCHILD" val="Tru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86863"/>
  <p:tag name="ORIGINALWIDTH" val="4.328601"/>
  <p:tag name="EMFCHILD" val="Tru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0749"/>
  <p:tag name="ORIGINALWIDTH" val="1.195403"/>
  <p:tag name="EMFCHILD" val="Tru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98778"/>
  <p:tag name="ORIGINALWIDTH" val="1.698728"/>
  <p:tag name="EMFCHILD" val="Tru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27885"/>
  <p:tag name="ORIGINALWIDTH" val="0.5536582"/>
  <p:tag name="EMFCHILD" val="Tru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8882"/>
  <p:tag name="ORIGINALWIDTH" val="1.988137"/>
  <p:tag name="EMFCHILD" val="Tru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78217"/>
  <p:tag name="ORIGINALWIDTH" val="2.579548"/>
  <p:tag name="EMFCHILD" val="Tru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2695"/>
  <p:tag name="ORIGINALWIDTH" val="2.529216"/>
  <p:tag name="EMFCHIL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3975"/>
  <p:tag name="ORIGINALWIDTH" val="5.430765"/>
  <p:tag name="LATEXADDIN" val="\documentclass{article}&#10;\usepackage{amsmath}&#10;\pagestyle{empty}&#10;\begin{document}&#10;\newcommand{\x}{\mathbf{x}}&#10;\newcommand{\f}{\mathbf{f}}&#10;\renewcommand{\u}{\mathbf{u}}&#10;&#10;\begin{align*}\label{eqn: cost-to-go}&#10;\x_0&#10;\end{align*}&#10;&#10;&#10;\end{document}"/>
  <p:tag name="IGUANATEXSIZE" val="20"/>
  <p:tag name="IGUANATEXCURSOR" val="209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39173"/>
  <p:tag name="ORIGINALWIDTH" val="3.145786"/>
  <p:tag name="EMFCHILD" val="Tru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98778"/>
  <p:tag name="ORIGINALWIDTH" val="1.698728"/>
  <p:tag name="EMFCHILD" val="Tru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0749"/>
  <p:tag name="ORIGINALWIDTH" val="1.195403"/>
  <p:tag name="EMFCHILD" val="Tru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39173"/>
  <p:tag name="ORIGINALWIDTH" val="32.35126"/>
  <p:tag name="EMFCHILD" val="Tru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99443"/>
  <p:tag name="ORIGINALWIDTH" val="4.328601"/>
  <p:tag name="EMFCHILD" val="Tru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9817"/>
  <p:tag name="ORIGINALWIDTH" val="1.182815"/>
  <p:tag name="EMFCHILD" val="Tru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98778"/>
  <p:tag name="ORIGINALWIDTH" val="2.051056"/>
  <p:tag name="EMFCHILD" val="Tru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27885"/>
  <p:tag name="ORIGINALWIDTH" val="0.528492"/>
  <p:tag name="EMFCHILD" val="True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8882"/>
  <p:tag name="ORIGINALWIDTH" val="1.988137"/>
  <p:tag name="EMFCHILD" val="True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0796"/>
  <p:tag name="ORIGINALWIDTH" val="2.592127"/>
  <p:tag name="EMFCHIL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934"/>
  <p:tag name="ORIGINALWIDTH" val="3.219145"/>
  <p:tag name="LATEXADDIN" val="\documentclass{article}&#10;\usepackage{amsmath}&#10;\pagestyle{empty}&#10;\begin{document}&#10;\newcommand{\x}{\mathbf{x}}&#10;\newcommand{\f}{\mathbf{f}}&#10;\renewcommand{\u}{\mathbf{u}}&#10;&#10;\begin{align*}\label{eqn: cost-to-go}&#10;\x_0&#10;\end{align*}&#10;&#10;&#10;\end{document}"/>
  <p:tag name="IGUANATEXSIZE" val="20"/>
  <p:tag name="IGUANATEXCURSOR" val="209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2695"/>
  <p:tag name="ORIGINALWIDTH" val="2.529216"/>
  <p:tag name="EMFCHILD" val="True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9817"/>
  <p:tag name="ORIGINALWIDTH" val="1.195403"/>
  <p:tag name="EMFCHILD" val="True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16628"/>
  <p:tag name="ORIGINALWIDTH" val="1.585476"/>
  <p:tag name="EMFCHILD" val="True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63285"/>
  <p:tag name="ORIGINALWIDTH" val="3.415884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textrm{Quadratic:} \lim_{n \to \infty} \frac{\lvert x_{n+1} - x^{\star} \rvert}{\lvert x_n - x^{\star} \rvert^2} = \rm{constant} &lt; \infty&#10;\end{align*}&#10;&#10;&#10;\end{document}"/>
  <p:tag name="IGUANATEXSIZE" val="32"/>
  <p:tag name="IGUANATEXCURSOR" val="808"/>
  <p:tag name="TRANSPARENCY" val="True"/>
  <p:tag name="LATEXENGINEID" val="1"/>
  <p:tag name="TEMPFOLDER" val="C:\Users\John Nganga\Downloads\"/>
  <p:tag name="LATEXFORMHEIGHT" val="639"/>
  <p:tag name="LATEXFORMWIDTH" val="766"/>
  <p:tag name="LATEXFORMWRAP" val="True"/>
  <p:tag name="BITMAPVECTOR" val="1"/>
  <p:tag name="EMFCHILD" val="True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66739"/>
  <p:tag name="EMFCHILD" val="Tru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2.296557"/>
  <p:tag name="EMFCHILD" val="Tru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21153"/>
  <p:tag name="ORIGINALWIDTH" val="2.508837"/>
  <p:tag name="EMFCHILD" val="Tru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3045"/>
  <p:tag name="ORIGINALWIDTH" val="1.69829"/>
  <p:tag name="EMFCHILD" val="True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2.296557"/>
  <p:tag name="EMFCHILD" val="Tru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9658"/>
  <p:tag name="ORIGINALWIDTH" val="1.601802"/>
  <p:tag name="EMFCHIL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285722"/>
  <p:tag name="ORIGINALWIDTH" val="1.867591"/>
  <p:tag name="EMFCHILD" val="Tru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28165"/>
  <p:tag name="ORIGINALWIDTH" val="1.08073"/>
  <p:tag name="EMFCHILD" val="Tru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1.949179"/>
  <p:tag name="EMFCHILD" val="Tru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5155"/>
  <p:tag name="ORIGINALWIDTH" val="0.5403649"/>
  <p:tag name="EMFCHILD" val="Tru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63263"/>
  <p:tag name="ORIGINALWIDTH" val="1.119327"/>
  <p:tag name="EMFCHILD" val="Tru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28165"/>
  <p:tag name="ORIGINALWIDTH" val="1.08073"/>
  <p:tag name="EMFCHILD" val="Tru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3045"/>
  <p:tag name="ORIGINALWIDTH" val="3.975541"/>
  <p:tag name="EMFCHILD" val="True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17595"/>
  <p:tag name="ORIGINALWIDTH" val="2.180764"/>
  <p:tag name="EMFCHILD" val="Tru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987777"/>
  <p:tag name="ORIGINALWIDTH" val="3.493079"/>
  <p:tag name="EMFCHILD" val="True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17595"/>
  <p:tag name="ORIGINALWIDTH" val="3.512372"/>
  <p:tag name="EMFCHILD" val="Tru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365"/>
  <p:tag name="ORIGINALWIDTH" val="0.2122923"/>
  <p:tag name="EMFCHIL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.69694"/>
  <p:tag name="ORIGINALWIDTH" val="191.8029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ell (\cdot) = &amp;\textrm{convex\;terms\;} + \\&#10;&amp;\textrm{arctan}([x_2 - x_{2,ref}]^3)^\top Q_{f2}\;\textrm{arctan}([x_2 - x_{2,ref}]^2) + \textrm{arctan}([u^3])^\top R_{f2} \; \textrm{arctan}([u^3])&#10;\end{align*}&#10;&#10;&#10;\end{document}"/>
  <p:tag name="IGUANATEXSIZE" val="39.82"/>
  <p:tag name="IGUANATEXCURSOR" val="804"/>
  <p:tag name="TRANSPARENCY" val="True"/>
  <p:tag name="LATEXENGINEID" val="1"/>
  <p:tag name="TEMPFOLDER" val="C:\Users\John Nganga\Downloads\"/>
  <p:tag name="LATEXFORMHEIGHT" val="570"/>
  <p:tag name="LATEXFORMWIDTH" val="766"/>
  <p:tag name="LATEXFORMWRAP" val="True"/>
  <p:tag name="BITMAPVECTOR" val="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28142"/>
  <p:tag name="EMFCHILD" val="Tru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9829"/>
  <p:tag name="ORIGINALWIDTH" val="2.180764"/>
  <p:tag name="EMFCHILD" val="True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98325"/>
  <p:tag name="ORIGINALWIDTH" val="2.624629"/>
  <p:tag name="EMFCHILD" val="True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28142"/>
  <p:tag name="ORIGINALWIDTH" val="1.312315"/>
  <p:tag name="EMFCHILD" val="True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22923"/>
  <p:tag name="ORIGINALWIDTH" val="3.126397"/>
  <p:tag name="EMFCHILD" val="Tru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47434"/>
  <p:tag name="EMFCHILD" val="True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4083"/>
  <p:tag name="ORIGINALWIDTH" val="1.775485"/>
  <p:tag name="EMFCHILD" val="Tru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365"/>
  <p:tag name="ORIGINALWIDTH" val="0.2122923"/>
  <p:tag name="EMFCHILD" val="True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31585"/>
  <p:tag name="ORIGINALWIDTH" val="25.14627"/>
  <p:tag name="EMFCHILD" val="True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365"/>
  <p:tag name="ORIGINALWIDTH" val="0.1929874"/>
  <p:tag name="EMFCHIL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08761"/>
  <p:tag name="ORIGINALWIDTH" val="1.954381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ell (\cdot) = &amp;\textrm{convex\;terms\;} + \\&#10;&amp;\textrm{arctan}([x_2 - x_{2,ref}]^3)^\top Q_{f2}\;\textrm{arctan}([x_2 - x_{2,ref}]^2) + \textrm{arctan}([u^3])^\top R_{f2} \; \textrm{arctan}([u^3])&#10;\end{align*}&#10;&#10;&#10;\end{document}"/>
  <p:tag name="IGUANATEXSIZE" val="39.82"/>
  <p:tag name="IGUANATEXCURSOR" val="804"/>
  <p:tag name="TRANSPARENCY" val="True"/>
  <p:tag name="LATEXENGINEID" val="1"/>
  <p:tag name="TEMPFOLDER" val="C:\Users\John Nganga\Downloads\"/>
  <p:tag name="LATEXFORMHEIGHT" val="570"/>
  <p:tag name="LATEXFORMWIDTH" val="766"/>
  <p:tag name="LATEXFORMWRAP" val="True"/>
  <p:tag name="BITMAPVECTOR" val="1"/>
  <p:tag name="EMFCHILD" val="Tru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47434"/>
  <p:tag name="EMFCHILD" val="True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9829"/>
  <p:tag name="ORIGINALWIDTH" val="2.180764"/>
  <p:tag name="EMFCHILD" val="True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22923"/>
  <p:tag name="ORIGINALWIDTH" val="3.126397"/>
  <p:tag name="EMFCHILD" val="True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47434"/>
  <p:tag name="EMFCHILD" val="Tru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4083"/>
  <p:tag name="ORIGINALWIDTH" val="1.794789"/>
  <p:tag name="EMFCHILD" val="True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365"/>
  <p:tag name="ORIGINALWIDTH" val="0.2122923"/>
  <p:tag name="EMFCHILD" val="True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08837"/>
  <p:tag name="ORIGINALWIDTH" val="1.563204"/>
  <p:tag name="EMFCHILD" val="True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73718"/>
  <p:tag name="ORIGINALWIDTH" val="3.396579"/>
  <p:tag name="EMFCHILD" val="True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1.949179"/>
  <p:tag name="EMFCHILD" val="True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2.257959"/>
  <p:tag name="EMFCHILD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52727"/>
  <p:tag name="ORIGINALWIDTH" val="1.192178"/>
  <p:tag name="EMFCHILD" val="True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3045"/>
  <p:tag name="ORIGINALWIDTH" val="2.566739"/>
  <p:tag name="EMFCHILD" val="True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1.659692"/>
  <p:tag name="EMFCHILD" val="True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9658"/>
  <p:tag name="ORIGINALWIDTH" val="1.601802"/>
  <p:tag name="EMFCHILD" val="True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2.296557"/>
  <p:tag name="EMFCHILD" val="True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3045"/>
  <p:tag name="ORIGINALWIDTH" val="2.566739"/>
  <p:tag name="EMFCHILD" val="True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9658"/>
  <p:tag name="ORIGINALWIDTH" val="1.601802"/>
  <p:tag name="EMFCHILD" val="True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26398"/>
  <p:tag name="ORIGINALWIDTH" val="3.107104"/>
  <p:tag name="EMFCHILD" val="True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4.535211"/>
  <p:tag name="EMFCHILD" val="True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1.659692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textrm{super Linear:} \lim_{n \to \infty} \frac{\lvert x_{n+1} - x^{\star} \rvert}{\lvert x_n -x^{\star}\rvert} = \rm{constant} &lt; \infty&#10;\end{align*}&#10;&#10;&#10;\end{document}"/>
  <p:tag name="IGUANATEXSIZE" val="32"/>
  <p:tag name="IGUANATEXCURSOR" val="811"/>
  <p:tag name="TRANSPARENCY" val="True"/>
  <p:tag name="LATEXENGINEID" val="1"/>
  <p:tag name="TEMPFOLDER" val="C:\Users\John Nganga\Downloads\"/>
  <p:tag name="LATEXFORMHEIGHT" val="639"/>
  <p:tag name="LATEXFORMWIDTH" val="766"/>
  <p:tag name="LATEXFORMWRAP" val="True"/>
  <p:tag name="BITMAPVECTOR" val="1"/>
  <p:tag name="EMFCHILD" val="True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66739"/>
  <p:tag name="EMFCHIL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6.339731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5863141"/>
  <p:tag name="ORIGINALWIDTH" val="0.5276889"/>
  <p:tag name="EMFCHILD" val="Tru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35178"/>
  <p:tag name="ORIGINALWIDTH" val="2.508837"/>
  <p:tag name="EMFCHILD" val="True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1.968472"/>
  <p:tag name="EMFCHILD" val="True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3045"/>
  <p:tag name="ORIGINALWIDTH" val="1.717594"/>
  <p:tag name="EMFCHILD" val="True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0536"/>
  <p:tag name="ORIGINALWIDTH" val="2.798324"/>
  <p:tag name="EMFCHILD" val="True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28165"/>
  <p:tag name="ORIGINALWIDTH" val="1.08073"/>
  <p:tag name="EMFCHILD" val="True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3045"/>
  <p:tag name="ORIGINALWIDTH" val="2.566739"/>
  <p:tag name="EMFCHILD" val="True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1.987777"/>
  <p:tag name="EMFCHILD" val="True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2.296557"/>
  <p:tag name="EMFCHILD" val="True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3045"/>
  <p:tag name="ORIGINALWIDTH" val="1.717594"/>
  <p:tag name="EMFCHILD" val="True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5155"/>
  <p:tag name="ORIGINALWIDTH" val="0.5403649"/>
  <p:tag name="EMFCHIL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52727"/>
  <p:tag name="ORIGINALWIDTH" val="1.192178"/>
  <p:tag name="EMFCHILD" val="Tru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63263"/>
  <p:tag name="ORIGINALWIDTH" val="1.138632"/>
  <p:tag name="EMFCHILD" val="True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28165"/>
  <p:tag name="ORIGINALWIDTH" val="1.100035"/>
  <p:tag name="EMFCHILD" val="True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3045"/>
  <p:tag name="ORIGINALWIDTH" val="3.994846"/>
  <p:tag name="EMFCHILD" val="True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17595"/>
  <p:tag name="ORIGINALWIDTH" val="2.161459"/>
  <p:tag name="EMFCHILD" val="True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987777"/>
  <p:tag name="ORIGINALWIDTH" val="3.493079"/>
  <p:tag name="EMFCHILD" val="True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17595"/>
  <p:tag name="ORIGINALWIDTH" val="3.512372"/>
  <p:tag name="EMFCHILD" val="True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365"/>
  <p:tag name="ORIGINALWIDTH" val="0.2122923"/>
  <p:tag name="EMFCHILD" val="True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28142"/>
  <p:tag name="EMFCHILD" val="True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9829"/>
  <p:tag name="ORIGINALWIDTH" val="2.180764"/>
  <p:tag name="EMFCHILD" val="True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98325"/>
  <p:tag name="ORIGINALWIDTH" val="2.624629"/>
  <p:tag name="EMFCHILD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70353"/>
  <p:tag name="ORIGINALWIDTH" val="3.381085"/>
  <p:tag name="EMFCHILD" val="Tru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28142"/>
  <p:tag name="ORIGINALWIDTH" val="1.293022"/>
  <p:tag name="EMFCHILD" val="True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22923"/>
  <p:tag name="ORIGINALWIDTH" val="3.107104"/>
  <p:tag name="EMFCHILD" val="True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47434"/>
  <p:tag name="EMFCHILD" val="True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4083"/>
  <p:tag name="ORIGINALWIDTH" val="1.794789"/>
  <p:tag name="EMFCHILD" val="True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365"/>
  <p:tag name="ORIGINALWIDTH" val="0.2122923"/>
  <p:tag name="EMFCHILD" val="True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31585"/>
  <p:tag name="ORIGINALWIDTH" val="25.14627"/>
  <p:tag name="EMFCHILD" val="True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365"/>
  <p:tag name="ORIGINALWIDTH" val="0.1929874"/>
  <p:tag name="EMFCHILD" val="True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47434"/>
  <p:tag name="EMFCHILD" val="True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9829"/>
  <p:tag name="ORIGINALWIDTH" val="2.161459"/>
  <p:tag name="EMFCHILD" val="True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22923"/>
  <p:tag name="ORIGINALWIDTH" val="3.107104"/>
  <p:tag name="EMFCHILD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01607"/>
  <p:tag name="ORIGINALWIDTH" val="1.934843"/>
  <p:tag name="EMFCHILD" val="Tru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47434"/>
  <p:tag name="EMFCHILD" val="True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4083"/>
  <p:tag name="ORIGINALWIDTH" val="1.794789"/>
  <p:tag name="EMFCHILD" val="True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365"/>
  <p:tag name="ORIGINALWIDTH" val="0.2122923"/>
  <p:tag name="EMFCHILD" val="True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73718"/>
  <p:tag name="ORIGINALWIDTH" val="3.396579"/>
  <p:tag name="EMFCHILD" val="True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1.949179"/>
  <p:tag name="EMFCHILD" val="Tru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2.257959"/>
  <p:tag name="EMFCHILD" val="True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3045"/>
  <p:tag name="ORIGINALWIDTH" val="2.547434"/>
  <p:tag name="EMFCHILD" val="Tru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1.678997"/>
  <p:tag name="EMFCHILD" val="True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9658"/>
  <p:tag name="ORIGINALWIDTH" val="1.601802"/>
  <p:tag name="EMFCHILD" val="Tru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2.277252"/>
  <p:tag name="EMFCHILD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01607"/>
  <p:tag name="ORIGINALWIDTH" val="2.247544"/>
  <p:tag name="EMFCHILD" val="True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3045"/>
  <p:tag name="ORIGINALWIDTH" val="2.566739"/>
  <p:tag name="EMFCHILD" val="True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9658"/>
  <p:tag name="ORIGINALWIDTH" val="1.582497"/>
  <p:tag name="EMFCHILD" val="True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26398"/>
  <p:tag name="ORIGINALWIDTH" val="3.126397"/>
  <p:tag name="EMFCHILD" val="True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4.515906"/>
  <p:tag name="EMFCHILD" val="True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86863"/>
  <p:tag name="ORIGINALWIDTH" val="2.831211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\newcommand{\ed}{\textrm{end}}&#10;\begin{align*}&#10;\textrm{Linear:\;} \frac{H(1: \ed-1)}{H(2: \ed)}&#10;\end{align*}&#10;&#10;&#10;\end{document}"/>
  <p:tag name="IGUANATEXSIZE" val="39.82"/>
  <p:tag name="IGUANATEXCURSOR" val="863"/>
  <p:tag name="TRANSPARENCY" val="True"/>
  <p:tag name="LATEXENGINEID" val="1"/>
  <p:tag name="TEMPFOLDER" val="C:\Users\John Nganga\Downloads\"/>
  <p:tag name="LATEXFORMHEIGHT" val="509.4"/>
  <p:tag name="LATEXFORMWIDTH" val="766"/>
  <p:tag name="LATEXFORMWRAP" val="True"/>
  <p:tag name="BITMAPVECTOR" val="1"/>
  <p:tag name="EMFCHILD" val="True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1365"/>
  <p:tag name="ORIGINALWIDTH" val="1.107316"/>
  <p:tag name="EMFCHILD" val="True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78217"/>
  <p:tag name="ORIGINALWIDTH" val="2.604714"/>
  <p:tag name="EMFCHILD" val="True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8882"/>
  <p:tag name="ORIGINALWIDTH" val="1.988137"/>
  <p:tag name="EMFCHILD" val="True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8882"/>
  <p:tag name="ORIGINALWIDTH" val="2.327885"/>
  <p:tag name="EMFCHILD" val="True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78217"/>
  <p:tag name="ORIGINALWIDTH" val="1.749061"/>
  <p:tag name="EMFCHILD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03894"/>
  <p:tag name="ORIGINALWIDTH" val="2.560245"/>
  <p:tag name="EMFCHILD" val="Tru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27885"/>
  <p:tag name="ORIGINALWIDTH" val="0.5410791"/>
  <p:tag name="EMFCHILD" val="True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86863"/>
  <p:tag name="ORIGINALWIDTH" val="4.353767"/>
  <p:tag name="EMFCHILD" val="True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0749"/>
  <p:tag name="ORIGINALWIDTH" val="1.207982"/>
  <p:tag name="EMFCHILD" val="True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98778"/>
  <p:tag name="ORIGINALWIDTH" val="1.698728"/>
  <p:tag name="EMFCHILD" val="True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27885"/>
  <p:tag name="ORIGINALWIDTH" val="0.5410791"/>
  <p:tag name="EMFCHILD" val="True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8882"/>
  <p:tag name="ORIGINALWIDTH" val="2.000724"/>
  <p:tag name="EMFCHILD" val="True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78217"/>
  <p:tag name="ORIGINALWIDTH" val="2.604714"/>
  <p:tag name="EMFCHILD" val="True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2695"/>
  <p:tag name="ORIGINALWIDTH" val="2.541795"/>
  <p:tag name="EMFCHILD" val="True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39173"/>
  <p:tag name="ORIGINALWIDTH" val="3.145786"/>
  <p:tag name="EMFCHILD" val="True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98778"/>
  <p:tag name="ORIGINALWIDTH" val="1.698728"/>
  <p:tag name="EMFCHILD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03894"/>
  <p:tag name="ORIGINALWIDTH" val="2.48207"/>
  <p:tag name="EMFCHILD" val="Tru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10749"/>
  <p:tag name="ORIGINALWIDTH" val="1.207982"/>
  <p:tag name="EMFCHILD" val="True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39173"/>
  <p:tag name="ORIGINALWIDTH" val="32.51484"/>
  <p:tag name="EMFCHILD" val="True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99443"/>
  <p:tag name="ORIGINALWIDTH" val="4.353767"/>
  <p:tag name="EMFCHILD" val="True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9817"/>
  <p:tag name="ORIGINALWIDTH" val="1.207982"/>
  <p:tag name="EMFCHILD" val="True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98778"/>
  <p:tag name="ORIGINALWIDTH" val="2.051056"/>
  <p:tag name="EMFCHILD" val="True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27885"/>
  <p:tag name="ORIGINALWIDTH" val="0.5410791"/>
  <p:tag name="EMFCHILD" val="True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8882"/>
  <p:tag name="ORIGINALWIDTH" val="2.000724"/>
  <p:tag name="EMFCHILD" val="True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0796"/>
  <p:tag name="ORIGINALWIDTH" val="2.604714"/>
  <p:tag name="EMFCHILD" val="True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2695"/>
  <p:tag name="ORIGINALWIDTH" val="2.541795"/>
  <p:tag name="EMFCHILD" val="True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9817"/>
  <p:tag name="ORIGINALWIDTH" val="1.195403"/>
  <p:tag name="EMFCHILD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01607"/>
  <p:tag name="ORIGINALWIDTH" val="1.973931"/>
  <p:tag name="EMFCHILD" val="Tru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06429"/>
  <p:tag name="ORIGINALWIDTH" val="2.291571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textrm{Suboptimality:\;} H \triangleq V- V^{\star}&#10;\end{align*}&#10;&#10;&#10;\end{document}"/>
  <p:tag name="IGUANATEXSIZE" val="39.82"/>
  <p:tag name="IGUANATEXCURSOR" val="824"/>
  <p:tag name="TRANSPARENCY" val="True"/>
  <p:tag name="LATEXENGINEID" val="1"/>
  <p:tag name="TEMPFOLDER" val="C:\Users\John Nganga\Downloads\"/>
  <p:tag name="LATEXFORMHEIGHT" val="509.4"/>
  <p:tag name="LATEXFORMWIDTH" val="766"/>
  <p:tag name="LATEXFORMWRAP" val="True"/>
  <p:tag name="BITMAPVECTOR" val="1"/>
  <p:tag name="EMFCHILD" val="True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36866"/>
  <p:tag name="ORIGINALWIDTH" val="2.605484"/>
  <p:tag name="EMFCHILD" val="True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80864"/>
  <p:tag name="ORIGINALWIDTH" val="2.5113"/>
  <p:tag name="EMFCHILD" val="True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68267"/>
  <p:tag name="ORIGINALWIDTH" val="2.291571"/>
  <p:tag name="EMFCHILD" val="True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72787"/>
  <p:tag name="ORIGINALWIDTH" val="2.542701"/>
  <p:tag name="EMFCHILD" val="True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41386"/>
  <p:tag name="ORIGINALWIDTH" val="1.600964"/>
  <p:tag name="EMFCHILD" val="True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61135"/>
  <p:tag name="ORIGINALWIDTH" val="1.098704"/>
  <p:tag name="EMFCHILD" val="True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42702"/>
  <p:tag name="ORIGINALWIDTH" val="4.01808"/>
  <p:tag name="EMFCHILD" val="True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68267"/>
  <p:tag name="ORIGINALWIDTH" val="2.322953"/>
  <p:tag name="EMFCHILD" val="True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867"/>
  <p:tag name="ORIGINALWIDTH" val="1.130085"/>
  <p:tag name="EMFCHILD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45256"/>
  <p:tag name="ORIGINALWIDTH" val="2.560245"/>
  <p:tag name="EMFCHILD" val="True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61135"/>
  <p:tag name="ORIGINALWIDTH" val="1.098704"/>
  <p:tag name="EMFCHILD" val="True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41386"/>
  <p:tag name="ORIGINALWIDTH" val="1.632345"/>
  <p:tag name="EMFCHILD" val="True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72787"/>
  <p:tag name="ORIGINALWIDTH" val="2.542701"/>
  <p:tag name="EMFCHILD" val="True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79919"/>
  <p:tag name="ORIGINALWIDTH" val="0.5336612"/>
  <p:tag name="EMFCHILD" val="True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23917"/>
  <p:tag name="ORIGINALWIDTH" val="4.331993"/>
  <p:tag name="EMFCHILD" val="True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06429"/>
  <p:tag name="ORIGINALWIDTH" val="3.421656"/>
  <p:tag name="EMFCHILD" val="True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80864"/>
  <p:tag name="ORIGINALWIDTH" val="3.672786"/>
  <p:tag name="EMFCHILD" val="True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97487"/>
  <p:tag name="ORIGINALWIDTH" val="3.139125"/>
  <p:tag name="EMFCHILD" val="True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80864"/>
  <p:tag name="ORIGINALWIDTH" val="3.672786"/>
  <p:tag name="EMFCHILD" val="True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946258"/>
  <p:tag name="ORIGINALWIDTH" val="1.789311"/>
  <p:tag name="EMFCHILD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00622"/>
  <p:tag name="ORIGINALWIDTH" val="1.602592"/>
  <p:tag name="EMFCHILD" val="True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752"/>
  <p:tag name="ORIGINALWIDTH" val="5.43752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x_0&#10;\end{align*}&#10;&#10;&#10;\end{document}"/>
  <p:tag name="IGUANATEXSIZE" val="20"/>
  <p:tag name="IGUANATEXCURSOR" val="792"/>
  <p:tag name="TRANSPARENCY" val="True"/>
  <p:tag name="LATEXENGINEID" val="1"/>
  <p:tag name="TEMPFOLDER" val="C:\Users\John Nganga\Downloads\"/>
  <p:tag name="LATEXFORMHEIGHT" val="440.4"/>
  <p:tag name="LATEXFORMWIDTH" val="766"/>
  <p:tag name="LATEXFORMWRAP" val="True"/>
  <p:tag name="BITMAPVECTOR" val="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6.339731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6.339731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2.516287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86343"/>
  <p:tag name="ORIGINALWIDTH" val="3.496655"/>
  <p:tag name="EMFCHILD" val="True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2.516287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86343"/>
  <p:tag name="ORIGINALWIDTH" val="3.496655"/>
  <p:tag name="EMFCHILD" val="True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6.012942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05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2.352882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05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9213"/>
  <p:tag name="ORIGINALWIDTH" val="3.235224"/>
  <p:tag name="EMFCHIL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2.516287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01607"/>
  <p:tag name="ORIGINALWIDTH" val="1.973931"/>
  <p:tag name="EMFCHILD" val="True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5.995947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6.012941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2.352882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9213"/>
  <p:tag name="ORIGINALWIDTH" val="3.235223"/>
  <p:tag name="EMFCHILD" val="True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6252"/>
  <p:tag name="ORIGINALWIDTH" val="3.25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x_0&#10;\end{align*}&#10;&#10;&#10;\end{document}"/>
  <p:tag name="IGUANATEXSIZE" val="20"/>
  <p:tag name="IGUANATEXCURSOR" val="792"/>
  <p:tag name="TRANSPARENCY" val="True"/>
  <p:tag name="LATEXENGINEID" val="1"/>
  <p:tag name="TEMPFOLDER" val="C:\Users\John Nganga\Downloads\"/>
  <p:tag name="LATEXFORMHEIGHT" val="440.4"/>
  <p:tag name="LATEXFORMWIDTH" val="766"/>
  <p:tag name="LATEXFORMWRAP" val="True"/>
  <p:tag name="BITMAPVECTOR" val="1"/>
  <p:tag name="EMFCHILD" val="True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1252"/>
  <p:tag name="ORIGINALWIDTH" val="1.875"/>
  <p:tag name="EMFCHILD" val="True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5.995947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03894"/>
  <p:tag name="ORIGINALWIDTH" val="1.700317"/>
  <p:tag name="EMFCHILD" val="True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3975"/>
  <p:tag name="ORIGINALWIDTH" val="5.430765"/>
  <p:tag name="LATEXADDIN" val="\documentclass{article}&#10;\usepackage{amsmath}&#10;\pagestyle{empty}&#10;\begin{document}&#10;\newcommand{\x}{\mathbf{x}}&#10;\newcommand{\f}{\mathbf{f}}&#10;\renewcommand{\u}{\mathbf{u}}&#10;&#10;\begin{align*}\label{eqn: cost-to-go}&#10;\x_0&#10;\end{align*}&#10;&#10;&#10;\end{document}"/>
  <p:tag name="IGUANATEXSIZE" val="20"/>
  <p:tag name="IGUANATEXCURSOR" val="209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934"/>
  <p:tag name="ORIGINALWIDTH" val="3.219145"/>
  <p:tag name="LATEXADDIN" val="\documentclass{article}&#10;\usepackage{amsmath}&#10;\pagestyle{empty}&#10;\begin{document}&#10;\newcommand{\x}{\mathbf{x}}&#10;\newcommand{\f}{\mathbf{f}}&#10;\renewcommand{\u}{\mathbf{u}}&#10;&#10;\begin{align*}\label{eqn: cost-to-go}&#10;\x_0&#10;\end{align*}&#10;&#10;&#10;\end{document}"/>
  <p:tag name="IGUANATEXSIZE" val="20"/>
  <p:tag name="IGUANATEXCURSOR" val="209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285722"/>
  <p:tag name="ORIGINALWIDTH" val="1.867591"/>
  <p:tag name="EMFCHILD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03894"/>
  <p:tag name="ORIGINALWIDTH" val="3.967399"/>
  <p:tag name="EMFCHILD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01607"/>
  <p:tag name="ORIGINALWIDTH" val="1.66123"/>
  <p:tag name="EMFCHILD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1561"/>
  <p:tag name="ORIGINALWIDTH" val="3.361535"/>
  <p:tag name="EMFCHILD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01607"/>
  <p:tag name="ORIGINALWIDTH" val="2.306169"/>
  <p:tag name="EMFCHILD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03894"/>
  <p:tag name="ORIGINALWIDTH" val="1.700317"/>
  <p:tag name="EMFCHILD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01607"/>
  <p:tag name="ORIGINALWIDTH" val="1.934843"/>
  <p:tag name="EMFCHILD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00622"/>
  <p:tag name="ORIGINALWIDTH" val="1.602592"/>
  <p:tag name="EMFCHILD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01607"/>
  <p:tag name="ORIGINALWIDTH" val="2.286632"/>
  <p:tag name="EMFCHIL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86343"/>
  <p:tag name="ORIGINALWIDTH" val="3.496655"/>
  <p:tag name="EMFCHILD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03894"/>
  <p:tag name="ORIGINALWIDTH" val="2.540695"/>
  <p:tag name="EMFCHILD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52727"/>
  <p:tag name="ORIGINALWIDTH" val="1.172628"/>
  <p:tag name="EMFCHILD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52727"/>
  <p:tag name="ORIGINALWIDTH" val="0.703577"/>
  <p:tag name="EMFCHILD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62519"/>
  <p:tag name="ORIGINALWIDTH" val="2.521158"/>
  <p:tag name="EMFCHILD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21157"/>
  <p:tag name="ORIGINALWIDTH" val="1.583055"/>
  <p:tag name="EMFCHILD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4988"/>
  <p:tag name="ORIGINALWIDTH" val="3.087922"/>
  <p:tag name="EMFCHILD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62519"/>
  <p:tag name="ORIGINALWIDTH" val="2.540695"/>
  <p:tag name="EMFCHILD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21157"/>
  <p:tag name="ORIGINALWIDTH" val="1.563505"/>
  <p:tag name="EMFCHILD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172628"/>
  <p:tag name="ORIGINALWIDTH" val="0.4495137"/>
  <p:tag name="EMFCHILD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19855"/>
  <p:tag name="ORIGINALWIDTH" val="1.66123"/>
  <p:tag name="EMFCHIL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2.516287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19855"/>
  <p:tag name="ORIGINALWIDTH" val="1.524417"/>
  <p:tag name="EMFCHILD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39709"/>
  <p:tag name="ORIGINALWIDTH" val="1.895755"/>
  <p:tag name="EMFCHILD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52727"/>
  <p:tag name="ORIGINALWIDTH" val="0.703577"/>
  <p:tag name="EMFCHILD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99332"/>
  <p:tag name="ORIGINALWIDTH" val="1.64168"/>
  <p:tag name="EMFCHILD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52727"/>
  <p:tag name="ORIGINALWIDTH" val="1.172628"/>
  <p:tag name="EMFCHILD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3842"/>
  <p:tag name="ORIGINALWIDTH" val="2.61887"/>
  <p:tag name="EMFCHILD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85951"/>
  <p:tag name="ORIGINALWIDTH" val="3.517885"/>
  <p:tag name="EMFCHILD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39709"/>
  <p:tag name="ORIGINALWIDTH" val="1.876206"/>
  <p:tag name="EMFCHILD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21157"/>
  <p:tag name="ORIGINALWIDTH" val="1.563505"/>
  <p:tag name="EMFCHILD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01607"/>
  <p:tag name="ORIGINALWIDTH" val="2.286632"/>
  <p:tag name="EMFCHIL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86343"/>
  <p:tag name="ORIGINALWIDTH" val="3.496655"/>
  <p:tag name="EMFCHILD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03894"/>
  <p:tag name="ORIGINALWIDTH" val="1.700317"/>
  <p:tag name="EMFCHILD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01607"/>
  <p:tag name="ORIGINALWIDTH" val="1.934843"/>
  <p:tag name="EMFCHILD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00622"/>
  <p:tag name="ORIGINALWIDTH" val="1.583055"/>
  <p:tag name="EMFCHILD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01607"/>
  <p:tag name="ORIGINALWIDTH" val="2.306169"/>
  <p:tag name="EMFCHILD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03894"/>
  <p:tag name="ORIGINALWIDTH" val="2.540695"/>
  <p:tag name="EMFCHILD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52727"/>
  <p:tag name="ORIGINALWIDTH" val="1.192178"/>
  <p:tag name="EMFCHILD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52727"/>
  <p:tag name="ORIGINALWIDTH" val="0.703577"/>
  <p:tag name="EMFCHILD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62519"/>
  <p:tag name="ORIGINALWIDTH" val="2.540695"/>
  <p:tag name="EMFCHILD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21157"/>
  <p:tag name="ORIGINALWIDTH" val="1.563505"/>
  <p:tag name="EMFCHILD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4988"/>
  <p:tag name="ORIGINALWIDTH" val="3.107472"/>
  <p:tag name="EMFCHIL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6.012942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05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62519"/>
  <p:tag name="ORIGINALWIDTH" val="2.521158"/>
  <p:tag name="EMFCHILD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21157"/>
  <p:tag name="ORIGINALWIDTH" val="1.563505"/>
  <p:tag name="EMFCHILD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172628"/>
  <p:tag name="ORIGINALWIDTH" val="0.4495137"/>
  <p:tag name="EMFCHILD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19855"/>
  <p:tag name="ORIGINALWIDTH" val="1.64168"/>
  <p:tag name="EMFCHILD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19855"/>
  <p:tag name="ORIGINALWIDTH" val="1.504879"/>
  <p:tag name="EMFCHILD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39709"/>
  <p:tag name="ORIGINALWIDTH" val="1.895755"/>
  <p:tag name="EMFCHILD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52727"/>
  <p:tag name="ORIGINALWIDTH" val="0.703577"/>
  <p:tag name="EMFCHILD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21157"/>
  <p:tag name="ORIGINALWIDTH" val="1.563505"/>
  <p:tag name="EMFCHILD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52727"/>
  <p:tag name="ORIGINALWIDTH" val="1.172628"/>
  <p:tag name="EMFCHILD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35147"/>
  <p:tag name="ORIGINALWIDTH" val="3.381085"/>
  <p:tag name="EMFCHIL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2.352882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05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01607"/>
  <p:tag name="ORIGINALWIDTH" val="2.286632"/>
  <p:tag name="EMFCHILD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03894"/>
  <p:tag name="ORIGINALWIDTH" val="1.700317"/>
  <p:tag name="EMFCHILD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01607"/>
  <p:tag name="ORIGINALWIDTH" val="1.934843"/>
  <p:tag name="EMFCHILD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00622"/>
  <p:tag name="ORIGINALWIDTH" val="1.583055"/>
  <p:tag name="EMFCHILD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01607"/>
  <p:tag name="ORIGINALWIDTH" val="2.286632"/>
  <p:tag name="EMFCHILD" val="Tru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03894"/>
  <p:tag name="ORIGINALWIDTH" val="2.560245"/>
  <p:tag name="EMFCHILD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52727"/>
  <p:tag name="ORIGINALWIDTH" val="1.172628"/>
  <p:tag name="EMFCHILD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52727"/>
  <p:tag name="ORIGINALWIDTH" val="0.703577"/>
  <p:tag name="EMFCHILD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62519"/>
  <p:tag name="ORIGINALWIDTH" val="2.599333"/>
  <p:tag name="EMFCHILD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99332"/>
  <p:tag name="ORIGINALWIDTH" val="1.622142"/>
  <p:tag name="EMFCHILD" val="True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1_Theme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treDameTemplate2  -  Compatibility Mode" id="{8272847F-EE1E-4CAA-B8EE-9C3A80FA93BF}" vid="{8650478B-ED18-4B9E-9315-9EFE555577B7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61418</TotalTime>
  <Words>500</Words>
  <Application>Microsoft Office PowerPoint</Application>
  <PresentationFormat>Custom</PresentationFormat>
  <Paragraphs>137</Paragraphs>
  <Slides>32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Avenir Roman</vt:lpstr>
      <vt:lpstr>Calibri</vt:lpstr>
      <vt:lpstr>Helvetica</vt:lpstr>
      <vt:lpstr>Helvetica Light</vt:lpstr>
      <vt:lpstr>Times New Roman</vt:lpstr>
      <vt:lpstr>1_Theme3</vt:lpstr>
      <vt:lpstr>PowerPoint Presentation</vt:lpstr>
      <vt:lpstr>Motion</vt:lpstr>
      <vt:lpstr>Control</vt:lpstr>
      <vt:lpstr>GRFs</vt:lpstr>
      <vt:lpstr>Full Run with Noise</vt:lpstr>
      <vt:lpstr>Add Noise to Trajectory</vt:lpstr>
      <vt:lpstr>Add Noise Realization </vt:lpstr>
      <vt:lpstr>Resulting Motions</vt:lpstr>
      <vt:lpstr>States after Optimization</vt:lpstr>
      <vt:lpstr>Control After Optimization</vt:lpstr>
      <vt:lpstr>Adding Regularization to iLQR</vt:lpstr>
      <vt:lpstr>Aside: Suboptimality/Convergence</vt:lpstr>
      <vt:lpstr>Start Simple</vt:lpstr>
      <vt:lpstr>Definitions</vt:lpstr>
      <vt:lpstr>Sub-optimality: Simple functions</vt:lpstr>
      <vt:lpstr>Convergence: Simple functions</vt:lpstr>
      <vt:lpstr>Suboptimality : Pendulum </vt:lpstr>
      <vt:lpstr>Convergence: Pendulum </vt:lpstr>
      <vt:lpstr>Back to our case</vt:lpstr>
      <vt:lpstr>Sub-Optimality </vt:lpstr>
      <vt:lpstr>Convergence Rate: Compare with Previous Optimal</vt:lpstr>
      <vt:lpstr>Convergence Rate: Compare with Self</vt:lpstr>
      <vt:lpstr>Large Control Noise, Zero State Noise</vt:lpstr>
      <vt:lpstr>Noising up State</vt:lpstr>
      <vt:lpstr>THESE RESULTS ARE OLDER</vt:lpstr>
      <vt:lpstr>Short Run with Noise</vt:lpstr>
      <vt:lpstr>Add noise to Optimized Control Trajectory</vt:lpstr>
      <vt:lpstr>Add Noise to Trajectory</vt:lpstr>
      <vt:lpstr>End Cost Distribution</vt:lpstr>
      <vt:lpstr>Time</vt:lpstr>
      <vt:lpstr>Add noise to control</vt:lpstr>
      <vt:lpstr>Working 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Nganga</dc:creator>
  <cp:lastModifiedBy>John Nganga</cp:lastModifiedBy>
  <cp:revision>930</cp:revision>
  <cp:lastPrinted>2019-04-25T18:41:21Z</cp:lastPrinted>
  <dcterms:created xsi:type="dcterms:W3CDTF">2019-08-02T21:27:04Z</dcterms:created>
  <dcterms:modified xsi:type="dcterms:W3CDTF">2022-02-21T18:50:09Z</dcterms:modified>
</cp:coreProperties>
</file>